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5.xml" ContentType="application/vnd.openxmlformats-officedocument.theme+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6.xml" ContentType="application/vnd.openxmlformats-officedocument.theme+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tags/tag126.xml" ContentType="application/vnd.openxmlformats-officedocument.presentationml.tags+xml"/>
  <Override PartName="/ppt/notesSlides/notesSlide2.xml" ContentType="application/vnd.openxmlformats-officedocument.presentationml.notesSlide+xml"/>
  <Override PartName="/ppt/tags/tag127.xml" ContentType="application/vnd.openxmlformats-officedocument.presentationml.tags+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28.xml" ContentType="application/vnd.openxmlformats-officedocument.presentationml.tags+xml"/>
  <Override PartName="/ppt/notesSlides/notesSlide4.xml" ContentType="application/vnd.openxmlformats-officedocument.presentationml.notesSlide+xml"/>
  <Override PartName="/ppt/tags/tag129.xml" ContentType="application/vnd.openxmlformats-officedocument.presentationml.tags+xml"/>
  <Override PartName="/ppt/notesSlides/notesSlide5.xml" ContentType="application/vnd.openxmlformats-officedocument.presentationml.notesSlide+xml"/>
  <Override PartName="/ppt/tags/tag130.xml" ContentType="application/vnd.openxmlformats-officedocument.presentationml.tags+xml"/>
  <Override PartName="/ppt/notesSlides/notesSlide6.xml" ContentType="application/vnd.openxmlformats-officedocument.presentationml.notesSlide+xml"/>
  <Override PartName="/ppt/tags/tag131.xml" ContentType="application/vnd.openxmlformats-officedocument.presentationml.tags+xml"/>
  <Override PartName="/ppt/notesSlides/notesSlide7.xml" ContentType="application/vnd.openxmlformats-officedocument.presentationml.notesSlide+xml"/>
  <Override PartName="/ppt/tags/tag132.xml" ContentType="application/vnd.openxmlformats-officedocument.presentationml.tags+xml"/>
  <Override PartName="/ppt/notesSlides/notesSlide8.xml" ContentType="application/vnd.openxmlformats-officedocument.presentationml.notesSlide+xml"/>
  <Override PartName="/ppt/tags/tag133.xml" ContentType="application/vnd.openxmlformats-officedocument.presentationml.tags+xml"/>
  <Override PartName="/ppt/notesSlides/notesSlide9.xml" ContentType="application/vnd.openxmlformats-officedocument.presentationml.notesSlide+xml"/>
  <Override PartName="/ppt/tags/tag134.xml" ContentType="application/vnd.openxmlformats-officedocument.presentationml.tags+xml"/>
  <Override PartName="/ppt/notesSlides/notesSlide10.xml" ContentType="application/vnd.openxmlformats-officedocument.presentationml.notesSlide+xml"/>
  <Override PartName="/ppt/tags/tag135.xml" ContentType="application/vnd.openxmlformats-officedocument.presentationml.tags+xml"/>
  <Override PartName="/ppt/notesSlides/notesSlide11.xml" ContentType="application/vnd.openxmlformats-officedocument.presentationml.notesSlide+xml"/>
  <Override PartName="/ppt/tags/tag136.xml" ContentType="application/vnd.openxmlformats-officedocument.presentationml.tags+xml"/>
  <Override PartName="/ppt/notesSlides/notesSlide12.xml" ContentType="application/vnd.openxmlformats-officedocument.presentationml.notesSlide+xml"/>
  <Override PartName="/ppt/tags/tag137.xml" ContentType="application/vnd.openxmlformats-officedocument.presentationml.tags+xml"/>
  <Override PartName="/ppt/notesSlides/notesSlide13.xml" ContentType="application/vnd.openxmlformats-officedocument.presentationml.notesSlide+xml"/>
  <Override PartName="/ppt/tags/tag138.xml" ContentType="application/vnd.openxmlformats-officedocument.presentationml.tags+xml"/>
  <Override PartName="/ppt/notesSlides/notesSlide14.xml" ContentType="application/vnd.openxmlformats-officedocument.presentationml.notesSlide+xml"/>
  <Override PartName="/ppt/tags/tag139.xml" ContentType="application/vnd.openxmlformats-officedocument.presentationml.tags+xml"/>
  <Override PartName="/ppt/notesSlides/notesSlide15.xml" ContentType="application/vnd.openxmlformats-officedocument.presentationml.notesSlide+xml"/>
  <Override PartName="/ppt/tags/tag140.xml" ContentType="application/vnd.openxmlformats-officedocument.presentationml.tags+xml"/>
  <Override PartName="/ppt/notesSlides/notesSlide16.xml" ContentType="application/vnd.openxmlformats-officedocument.presentationml.notesSlide+xml"/>
  <Override PartName="/ppt/tags/tag141.xml" ContentType="application/vnd.openxmlformats-officedocument.presentationml.tags+xml"/>
  <Override PartName="/ppt/notesSlides/notesSlide17.xml" ContentType="application/vnd.openxmlformats-officedocument.presentationml.notesSlide+xml"/>
  <Override PartName="/ppt/tags/tag142.xml" ContentType="application/vnd.openxmlformats-officedocument.presentationml.tags+xml"/>
  <Override PartName="/ppt/notesSlides/notesSlide18.xml" ContentType="application/vnd.openxmlformats-officedocument.presentationml.notesSlide+xml"/>
  <Override PartName="/ppt/tags/tag143.xml" ContentType="application/vnd.openxmlformats-officedocument.presentationml.tags+xml"/>
  <Override PartName="/ppt/notesSlides/notesSlide19.xml" ContentType="application/vnd.openxmlformats-officedocument.presentationml.notesSlide+xml"/>
  <Override PartName="/ppt/tags/tag144.xml" ContentType="application/vnd.openxmlformats-officedocument.presentationml.tags+xml"/>
  <Override PartName="/ppt/notesSlides/notesSlide20.xml" ContentType="application/vnd.openxmlformats-officedocument.presentationml.notesSlide+xml"/>
  <Override PartName="/ppt/tags/tag145.xml" ContentType="application/vnd.openxmlformats-officedocument.presentationml.tags+xml"/>
  <Override PartName="/ppt/notesSlides/notesSlide21.xml" ContentType="application/vnd.openxmlformats-officedocument.presentationml.notesSlide+xml"/>
  <Override PartName="/ppt/tags/tag146.xml" ContentType="application/vnd.openxmlformats-officedocument.presentationml.tags+xml"/>
  <Override PartName="/ppt/notesSlides/notesSlide22.xml" ContentType="application/vnd.openxmlformats-officedocument.presentationml.notesSlide+xml"/>
  <Override PartName="/ppt/tags/tag147.xml" ContentType="application/vnd.openxmlformats-officedocument.presentationml.tags+xml"/>
  <Override PartName="/ppt/notesSlides/notesSlide23.xml" ContentType="application/vnd.openxmlformats-officedocument.presentationml.notesSlide+xml"/>
  <Override PartName="/ppt/tags/tag148.xml" ContentType="application/vnd.openxmlformats-officedocument.presentationml.tags+xml"/>
  <Override PartName="/ppt/notesSlides/notesSlide24.xml" ContentType="application/vnd.openxmlformats-officedocument.presentationml.notesSlide+xml"/>
  <Override PartName="/ppt/tags/tag149.xml" ContentType="application/vnd.openxmlformats-officedocument.presentationml.tags+xml"/>
  <Override PartName="/ppt/notesSlides/notesSlide25.xml" ContentType="application/vnd.openxmlformats-officedocument.presentationml.notesSlide+xml"/>
  <Override PartName="/ppt/tags/tag150.xml" ContentType="application/vnd.openxmlformats-officedocument.presentationml.tags+xml"/>
  <Override PartName="/ppt/notesSlides/notesSlide26.xml" ContentType="application/vnd.openxmlformats-officedocument.presentationml.notesSlide+xml"/>
  <Override PartName="/ppt/tags/tag151.xml" ContentType="application/vnd.openxmlformats-officedocument.presentationml.tags+xml"/>
  <Override PartName="/ppt/notesSlides/notesSlide27.xml" ContentType="application/vnd.openxmlformats-officedocument.presentationml.notesSlide+xml"/>
  <Override PartName="/ppt/tags/tag152.xml" ContentType="application/vnd.openxmlformats-officedocument.presentationml.tags+xml"/>
  <Override PartName="/ppt/notesSlides/notesSlide28.xml" ContentType="application/vnd.openxmlformats-officedocument.presentationml.notesSlide+xml"/>
  <Override PartName="/ppt/tags/tag153.xml" ContentType="application/vnd.openxmlformats-officedocument.presentationml.tags+xml"/>
  <Override PartName="/ppt/notesSlides/notesSlide29.xml" ContentType="application/vnd.openxmlformats-officedocument.presentationml.notesSlide+xml"/>
  <Override PartName="/ppt/tags/tag154.xml" ContentType="application/vnd.openxmlformats-officedocument.presentationml.tags+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15" r:id="rId5"/>
    <p:sldMasterId id="2147483668" r:id="rId6"/>
    <p:sldMasterId id="2147483676" r:id="rId7"/>
    <p:sldMasterId id="2147483735" r:id="rId8"/>
    <p:sldMasterId id="2147483742" r:id="rId9"/>
    <p:sldMasterId id="2147483757" r:id="rId10"/>
  </p:sldMasterIdLst>
  <p:notesMasterIdLst>
    <p:notesMasterId r:id="rId47"/>
  </p:notesMasterIdLst>
  <p:handoutMasterIdLst>
    <p:handoutMasterId r:id="rId48"/>
  </p:handoutMasterIdLst>
  <p:sldIdLst>
    <p:sldId id="257" r:id="rId11"/>
    <p:sldId id="283" r:id="rId12"/>
    <p:sldId id="386" r:id="rId13"/>
    <p:sldId id="356" r:id="rId14"/>
    <p:sldId id="328" r:id="rId15"/>
    <p:sldId id="324" r:id="rId16"/>
    <p:sldId id="351" r:id="rId17"/>
    <p:sldId id="373" r:id="rId18"/>
    <p:sldId id="361" r:id="rId19"/>
    <p:sldId id="357" r:id="rId20"/>
    <p:sldId id="360" r:id="rId21"/>
    <p:sldId id="362" r:id="rId22"/>
    <p:sldId id="364" r:id="rId23"/>
    <p:sldId id="384" r:id="rId24"/>
    <p:sldId id="363" r:id="rId25"/>
    <p:sldId id="326" r:id="rId26"/>
    <p:sldId id="327" r:id="rId27"/>
    <p:sldId id="370" r:id="rId28"/>
    <p:sldId id="374" r:id="rId29"/>
    <p:sldId id="322" r:id="rId30"/>
    <p:sldId id="371" r:id="rId31"/>
    <p:sldId id="354" r:id="rId32"/>
    <p:sldId id="355" r:id="rId33"/>
    <p:sldId id="372" r:id="rId34"/>
    <p:sldId id="367" r:id="rId35"/>
    <p:sldId id="378" r:id="rId36"/>
    <p:sldId id="368" r:id="rId37"/>
    <p:sldId id="379" r:id="rId38"/>
    <p:sldId id="388" r:id="rId39"/>
    <p:sldId id="385" r:id="rId40"/>
    <p:sldId id="389" r:id="rId41"/>
    <p:sldId id="382" r:id="rId42"/>
    <p:sldId id="383" r:id="rId43"/>
    <p:sldId id="300" r:id="rId44"/>
    <p:sldId id="305" r:id="rId45"/>
    <p:sldId id="306" r:id="rId46"/>
  </p:sldIdLst>
  <p:sldSz cx="12192000" cy="6858000"/>
  <p:notesSz cx="6858000" cy="9144000"/>
  <p:embeddedFontLst>
    <p:embeddedFont>
      <p:font typeface="Calibri" panose="020F0502020204030204" pitchFamily="34" charset="0"/>
      <p:regular r:id="rId49"/>
      <p:bold r:id="rId50"/>
      <p:italic r:id="rId51"/>
      <p:boldItalic r:id="rId52"/>
    </p:embeddedFont>
  </p:embeddedFontLst>
  <p:custDataLst>
    <p:tags r:id="rId53"/>
  </p:custDataLst>
  <p:defaultTextStyle>
    <a:defPPr>
      <a:defRPr lang="en-US"/>
    </a:defPPr>
    <a:lvl1pPr marL="0" algn="l" defTabSz="914392" rtl="0" eaLnBrk="1" latinLnBrk="0" hangingPunct="1">
      <a:defRPr sz="1800" kern="1200">
        <a:solidFill>
          <a:schemeClr val="tx1"/>
        </a:solidFill>
        <a:latin typeface="+mn-lt"/>
        <a:ea typeface="+mn-ea"/>
        <a:cs typeface="+mn-cs"/>
      </a:defRPr>
    </a:lvl1pPr>
    <a:lvl2pPr marL="457196" algn="l" defTabSz="914392" rtl="0" eaLnBrk="1" latinLnBrk="0" hangingPunct="1">
      <a:defRPr sz="1800" kern="1200">
        <a:solidFill>
          <a:schemeClr val="tx1"/>
        </a:solidFill>
        <a:latin typeface="+mn-lt"/>
        <a:ea typeface="+mn-ea"/>
        <a:cs typeface="+mn-cs"/>
      </a:defRPr>
    </a:lvl2pPr>
    <a:lvl3pPr marL="914392" algn="l" defTabSz="914392" rtl="0" eaLnBrk="1" latinLnBrk="0" hangingPunct="1">
      <a:defRPr sz="1800" kern="1200">
        <a:solidFill>
          <a:schemeClr val="tx1"/>
        </a:solidFill>
        <a:latin typeface="+mn-lt"/>
        <a:ea typeface="+mn-ea"/>
        <a:cs typeface="+mn-cs"/>
      </a:defRPr>
    </a:lvl3pPr>
    <a:lvl4pPr marL="1371586" algn="l" defTabSz="914392" rtl="0" eaLnBrk="1" latinLnBrk="0" hangingPunct="1">
      <a:defRPr sz="1800" kern="1200">
        <a:solidFill>
          <a:schemeClr val="tx1"/>
        </a:solidFill>
        <a:latin typeface="+mn-lt"/>
        <a:ea typeface="+mn-ea"/>
        <a:cs typeface="+mn-cs"/>
      </a:defRPr>
    </a:lvl4pPr>
    <a:lvl5pPr marL="1828783" algn="l" defTabSz="914392" rtl="0" eaLnBrk="1" latinLnBrk="0" hangingPunct="1">
      <a:defRPr sz="1800" kern="1200">
        <a:solidFill>
          <a:schemeClr val="tx1"/>
        </a:solidFill>
        <a:latin typeface="+mn-lt"/>
        <a:ea typeface="+mn-ea"/>
        <a:cs typeface="+mn-cs"/>
      </a:defRPr>
    </a:lvl5pPr>
    <a:lvl6pPr marL="2285976" algn="l" defTabSz="914392" rtl="0" eaLnBrk="1" latinLnBrk="0" hangingPunct="1">
      <a:defRPr sz="1800" kern="1200">
        <a:solidFill>
          <a:schemeClr val="tx1"/>
        </a:solidFill>
        <a:latin typeface="+mn-lt"/>
        <a:ea typeface="+mn-ea"/>
        <a:cs typeface="+mn-cs"/>
      </a:defRPr>
    </a:lvl6pPr>
    <a:lvl7pPr marL="2743175" algn="l" defTabSz="914392" rtl="0" eaLnBrk="1" latinLnBrk="0" hangingPunct="1">
      <a:defRPr sz="1800" kern="1200">
        <a:solidFill>
          <a:schemeClr val="tx1"/>
        </a:solidFill>
        <a:latin typeface="+mn-lt"/>
        <a:ea typeface="+mn-ea"/>
        <a:cs typeface="+mn-cs"/>
      </a:defRPr>
    </a:lvl7pPr>
    <a:lvl8pPr marL="3200368" algn="l" defTabSz="914392" rtl="0" eaLnBrk="1" latinLnBrk="0" hangingPunct="1">
      <a:defRPr sz="1800" kern="1200">
        <a:solidFill>
          <a:schemeClr val="tx1"/>
        </a:solidFill>
        <a:latin typeface="+mn-lt"/>
        <a:ea typeface="+mn-ea"/>
        <a:cs typeface="+mn-cs"/>
      </a:defRPr>
    </a:lvl8pPr>
    <a:lvl9pPr marL="3657562" algn="l" defTabSz="91439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A676A"/>
    <a:srgbClr val="48525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F5AB1C69-6EDB-4FF4-983F-18BD219EF322}" styleName="Stijl, gemiddeld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CF1AB2-1976-4502-BF36-3FF5EA218861}" styleName="Stijl, gemiddeld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2" autoAdjust="0"/>
    <p:restoredTop sz="94660"/>
  </p:normalViewPr>
  <p:slideViewPr>
    <p:cSldViewPr snapToGrid="0">
      <p:cViewPr varScale="1">
        <p:scale>
          <a:sx n="85" d="100"/>
          <a:sy n="85" d="100"/>
        </p:scale>
        <p:origin x="-485" y="-72"/>
      </p:cViewPr>
      <p:guideLst>
        <p:guide orient="horz" pos="399"/>
        <p:guide pos="3909"/>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64" d="100"/>
          <a:sy n="64" d="100"/>
        </p:scale>
        <p:origin x="-3096"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notesMaster" Target="notesMasters/notesMaster1.xml"/><Relationship Id="rId50" Type="http://schemas.openxmlformats.org/officeDocument/2006/relationships/font" Target="fonts/font2.fntdata"/><Relationship Id="rId55" Type="http://schemas.openxmlformats.org/officeDocument/2006/relationships/viewProps" Target="viewProps.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tags" Target="tags/tag1.xml"/><Relationship Id="rId5" Type="http://schemas.openxmlformats.org/officeDocument/2006/relationships/slideMaster" Target="slideMasters/slideMaster1.xml"/><Relationship Id="rId19" Type="http://schemas.openxmlformats.org/officeDocument/2006/relationships/slide" Target="slides/slide9.xml"/><Relationship Id="rId10" Type="http://schemas.openxmlformats.org/officeDocument/2006/relationships/slideMaster" Target="slideMasters/slideMaster6.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font" Target="fonts/font4.fntdata"/><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handoutMaster" Target="handoutMasters/handoutMaster1.xml"/><Relationship Id="rId56" Type="http://schemas.openxmlformats.org/officeDocument/2006/relationships/theme" Target="theme/theme1.xml"/><Relationship Id="rId8" Type="http://schemas.openxmlformats.org/officeDocument/2006/relationships/slideMaster" Target="slideMasters/slideMaster4.xml"/><Relationship Id="rId51" Type="http://schemas.openxmlformats.org/officeDocument/2006/relationships/font" Target="fonts/font3.fntdata"/><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presProps" Target="presProps.xml"/><Relationship Id="rId6"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font" Target="fonts/font1.fntdata"/><Relationship Id="rId5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49DFA75-3F53-48F9-ABB3-160C79B3DA47}" type="doc">
      <dgm:prSet loTypeId="urn:microsoft.com/office/officeart/2005/8/layout/arrow2" loCatId="process" qsTypeId="urn:microsoft.com/office/officeart/2005/8/quickstyle/simple1" qsCatId="simple" csTypeId="urn:microsoft.com/office/officeart/2005/8/colors/accent1_2" csCatId="accent1" phldr="1"/>
      <dgm:spPr/>
    </dgm:pt>
    <dgm:pt modelId="{F3BED99C-074A-4725-9452-FE977967AC14}">
      <dgm:prSet phldrT="[Tekst]"/>
      <dgm:spPr/>
      <dgm:t>
        <a:bodyPr/>
        <a:lstStyle/>
        <a:p>
          <a:r>
            <a:rPr lang="en-GB" dirty="0" smtClean="0"/>
            <a:t>Connectivity test </a:t>
          </a:r>
          <a:endParaRPr lang="en-GB" dirty="0"/>
        </a:p>
      </dgm:t>
    </dgm:pt>
    <dgm:pt modelId="{5B1B409D-BA47-44D4-8463-703D7E440A18}" type="parTrans" cxnId="{7EEB03E1-7FF0-4A72-A1AE-C6219F27B17E}">
      <dgm:prSet/>
      <dgm:spPr/>
      <dgm:t>
        <a:bodyPr/>
        <a:lstStyle/>
        <a:p>
          <a:endParaRPr lang="en-GB"/>
        </a:p>
      </dgm:t>
    </dgm:pt>
    <dgm:pt modelId="{2B451F3C-4D33-462B-BE97-80E2606789DF}" type="sibTrans" cxnId="{7EEB03E1-7FF0-4A72-A1AE-C6219F27B17E}">
      <dgm:prSet/>
      <dgm:spPr/>
      <dgm:t>
        <a:bodyPr/>
        <a:lstStyle/>
        <a:p>
          <a:endParaRPr lang="en-GB"/>
        </a:p>
      </dgm:t>
    </dgm:pt>
    <dgm:pt modelId="{2788CD03-7725-4DB1-B0E3-6B4E52069A0A}">
      <dgm:prSet phldrT="[Tekst]"/>
      <dgm:spPr/>
      <dgm:t>
        <a:bodyPr/>
        <a:lstStyle/>
        <a:p>
          <a:r>
            <a:rPr lang="en-GB" dirty="0" smtClean="0"/>
            <a:t>Semantic test</a:t>
          </a:r>
          <a:endParaRPr lang="en-GB" dirty="0"/>
        </a:p>
      </dgm:t>
    </dgm:pt>
    <dgm:pt modelId="{E98D2EC7-C91C-4DD2-A5BE-32B25BBE7C48}" type="parTrans" cxnId="{8DF2A9FF-A870-490E-8B4E-7CDD5B4A21AC}">
      <dgm:prSet/>
      <dgm:spPr/>
      <dgm:t>
        <a:bodyPr/>
        <a:lstStyle/>
        <a:p>
          <a:endParaRPr lang="en-GB"/>
        </a:p>
      </dgm:t>
    </dgm:pt>
    <dgm:pt modelId="{60AFE338-DCB6-4CFA-A4CB-D1D397A0AD72}" type="sibTrans" cxnId="{8DF2A9FF-A870-490E-8B4E-7CDD5B4A21AC}">
      <dgm:prSet/>
      <dgm:spPr/>
      <dgm:t>
        <a:bodyPr/>
        <a:lstStyle/>
        <a:p>
          <a:endParaRPr lang="en-GB"/>
        </a:p>
      </dgm:t>
    </dgm:pt>
    <dgm:pt modelId="{D999A36E-D6FE-4654-88C7-6C59EFA866AA}">
      <dgm:prSet phldrT="[Tekst]"/>
      <dgm:spPr/>
      <dgm:t>
        <a:bodyPr/>
        <a:lstStyle/>
        <a:p>
          <a:r>
            <a:rPr lang="en-GB" dirty="0" smtClean="0"/>
            <a:t>Qualification test</a:t>
          </a:r>
          <a:endParaRPr lang="en-GB" dirty="0"/>
        </a:p>
      </dgm:t>
    </dgm:pt>
    <dgm:pt modelId="{0055B165-4475-49FB-BC7A-2721D0BE1B78}" type="parTrans" cxnId="{1765E518-9B83-4F78-939A-BC1482388B57}">
      <dgm:prSet/>
      <dgm:spPr/>
      <dgm:t>
        <a:bodyPr/>
        <a:lstStyle/>
        <a:p>
          <a:endParaRPr lang="en-GB"/>
        </a:p>
      </dgm:t>
    </dgm:pt>
    <dgm:pt modelId="{9609EB51-29BE-4512-B422-CBFF89EC1BB9}" type="sibTrans" cxnId="{1765E518-9B83-4F78-939A-BC1482388B57}">
      <dgm:prSet/>
      <dgm:spPr/>
      <dgm:t>
        <a:bodyPr/>
        <a:lstStyle/>
        <a:p>
          <a:endParaRPr lang="en-GB"/>
        </a:p>
      </dgm:t>
    </dgm:pt>
    <dgm:pt modelId="{9A024540-60D4-4742-9B2C-2BC169B060E6}">
      <dgm:prSet phldrT="[Tekst]"/>
      <dgm:spPr/>
      <dgm:t>
        <a:bodyPr/>
        <a:lstStyle/>
        <a:p>
          <a:r>
            <a:rPr lang="en-GB" dirty="0" smtClean="0"/>
            <a:t>Get started</a:t>
          </a:r>
          <a:endParaRPr lang="en-GB" dirty="0"/>
        </a:p>
      </dgm:t>
    </dgm:pt>
    <dgm:pt modelId="{4EA71444-95C9-43E8-9600-A62F30E4F5CC}" type="parTrans" cxnId="{23272CA2-A1BE-4055-A788-90B04DBA3678}">
      <dgm:prSet/>
      <dgm:spPr/>
      <dgm:t>
        <a:bodyPr/>
        <a:lstStyle/>
        <a:p>
          <a:endParaRPr lang="en-GB"/>
        </a:p>
      </dgm:t>
    </dgm:pt>
    <dgm:pt modelId="{D07D7762-2CAF-451C-9E76-AB3E5F7B025E}" type="sibTrans" cxnId="{23272CA2-A1BE-4055-A788-90B04DBA3678}">
      <dgm:prSet/>
      <dgm:spPr/>
      <dgm:t>
        <a:bodyPr/>
        <a:lstStyle/>
        <a:p>
          <a:endParaRPr lang="en-GB"/>
        </a:p>
      </dgm:t>
    </dgm:pt>
    <dgm:pt modelId="{58A861EB-4614-4D7D-B61F-A8CA6EE5FE70}">
      <dgm:prSet phldrT="[Tekst]"/>
      <dgm:spPr/>
      <dgm:t>
        <a:bodyPr/>
        <a:lstStyle/>
        <a:p>
          <a:r>
            <a:rPr lang="en-GB" dirty="0" smtClean="0"/>
            <a:t>Go-live</a:t>
          </a:r>
          <a:endParaRPr lang="en-GB" dirty="0"/>
        </a:p>
      </dgm:t>
    </dgm:pt>
    <dgm:pt modelId="{B4995BBA-491E-4FF7-9F0D-9D432955943B}" type="parTrans" cxnId="{432E85AF-EE96-43FD-B47E-22822A657830}">
      <dgm:prSet/>
      <dgm:spPr/>
      <dgm:t>
        <a:bodyPr/>
        <a:lstStyle/>
        <a:p>
          <a:endParaRPr lang="en-GB"/>
        </a:p>
      </dgm:t>
    </dgm:pt>
    <dgm:pt modelId="{D64094A3-F922-4298-A396-45F4BF646813}" type="sibTrans" cxnId="{432E85AF-EE96-43FD-B47E-22822A657830}">
      <dgm:prSet/>
      <dgm:spPr/>
      <dgm:t>
        <a:bodyPr/>
        <a:lstStyle/>
        <a:p>
          <a:endParaRPr lang="en-GB"/>
        </a:p>
      </dgm:t>
    </dgm:pt>
    <dgm:pt modelId="{A873A438-5D24-4D46-B790-8ECC7E0424A4}" type="pres">
      <dgm:prSet presAssocID="{949DFA75-3F53-48F9-ABB3-160C79B3DA47}" presName="arrowDiagram" presStyleCnt="0">
        <dgm:presLayoutVars>
          <dgm:chMax val="5"/>
          <dgm:dir/>
          <dgm:resizeHandles val="exact"/>
        </dgm:presLayoutVars>
      </dgm:prSet>
      <dgm:spPr/>
    </dgm:pt>
    <dgm:pt modelId="{22482E1B-BC1E-4F30-AEFD-43F5B17051EA}" type="pres">
      <dgm:prSet presAssocID="{949DFA75-3F53-48F9-ABB3-160C79B3DA47}" presName="arrow" presStyleLbl="bgShp" presStyleIdx="0" presStyleCnt="1" custLinFactNeighborY="-2118"/>
      <dgm:spPr/>
    </dgm:pt>
    <dgm:pt modelId="{09E15043-3441-4E12-9594-784537CFE91C}" type="pres">
      <dgm:prSet presAssocID="{949DFA75-3F53-48F9-ABB3-160C79B3DA47}" presName="arrowDiagram5" presStyleCnt="0"/>
      <dgm:spPr/>
    </dgm:pt>
    <dgm:pt modelId="{CF7F0C92-54A7-4CDB-9CF1-E3D162BCC218}" type="pres">
      <dgm:prSet presAssocID="{9A024540-60D4-4742-9B2C-2BC169B060E6}" presName="bullet5a" presStyleLbl="node1" presStyleIdx="0" presStyleCnt="5"/>
      <dgm:spPr/>
    </dgm:pt>
    <dgm:pt modelId="{31581B39-5BBB-432C-A8FD-E74F3AF019AA}" type="pres">
      <dgm:prSet presAssocID="{9A024540-60D4-4742-9B2C-2BC169B060E6}" presName="textBox5a" presStyleLbl="revTx" presStyleIdx="0" presStyleCnt="5">
        <dgm:presLayoutVars>
          <dgm:bulletEnabled val="1"/>
        </dgm:presLayoutVars>
      </dgm:prSet>
      <dgm:spPr/>
      <dgm:t>
        <a:bodyPr/>
        <a:lstStyle/>
        <a:p>
          <a:endParaRPr lang="en-GB"/>
        </a:p>
      </dgm:t>
    </dgm:pt>
    <dgm:pt modelId="{DCBBB5C6-010D-4CC1-B6A8-9F864735C5DA}" type="pres">
      <dgm:prSet presAssocID="{F3BED99C-074A-4725-9452-FE977967AC14}" presName="bullet5b" presStyleLbl="node1" presStyleIdx="1" presStyleCnt="5"/>
      <dgm:spPr>
        <a:solidFill>
          <a:srgbClr val="FFFF00"/>
        </a:solidFill>
      </dgm:spPr>
    </dgm:pt>
    <dgm:pt modelId="{635655DB-ACA2-49B4-8544-FC49B26BE850}" type="pres">
      <dgm:prSet presAssocID="{F3BED99C-074A-4725-9452-FE977967AC14}" presName="textBox5b" presStyleLbl="revTx" presStyleIdx="1" presStyleCnt="5">
        <dgm:presLayoutVars>
          <dgm:bulletEnabled val="1"/>
        </dgm:presLayoutVars>
      </dgm:prSet>
      <dgm:spPr/>
      <dgm:t>
        <a:bodyPr/>
        <a:lstStyle/>
        <a:p>
          <a:endParaRPr lang="en-GB"/>
        </a:p>
      </dgm:t>
    </dgm:pt>
    <dgm:pt modelId="{5FAA8D63-5E3C-48AE-AD58-DB0087424454}" type="pres">
      <dgm:prSet presAssocID="{2788CD03-7725-4DB1-B0E3-6B4E52069A0A}" presName="bullet5c" presStyleLbl="node1" presStyleIdx="2" presStyleCnt="5"/>
      <dgm:spPr>
        <a:solidFill>
          <a:schemeClr val="bg2">
            <a:lumMod val="75000"/>
          </a:schemeClr>
        </a:solidFill>
      </dgm:spPr>
    </dgm:pt>
    <dgm:pt modelId="{3AB33E0F-84D2-4BB5-801F-76C9353B2455}" type="pres">
      <dgm:prSet presAssocID="{2788CD03-7725-4DB1-B0E3-6B4E52069A0A}" presName="textBox5c" presStyleLbl="revTx" presStyleIdx="2" presStyleCnt="5">
        <dgm:presLayoutVars>
          <dgm:bulletEnabled val="1"/>
        </dgm:presLayoutVars>
      </dgm:prSet>
      <dgm:spPr/>
      <dgm:t>
        <a:bodyPr/>
        <a:lstStyle/>
        <a:p>
          <a:endParaRPr lang="en-GB"/>
        </a:p>
      </dgm:t>
    </dgm:pt>
    <dgm:pt modelId="{1A87F790-0FD5-47A3-906E-B61B79953B1D}" type="pres">
      <dgm:prSet presAssocID="{D999A36E-D6FE-4654-88C7-6C59EFA866AA}" presName="bullet5d" presStyleLbl="node1" presStyleIdx="3" presStyleCnt="5"/>
      <dgm:spPr>
        <a:solidFill>
          <a:schemeClr val="accent1">
            <a:lumMod val="60000"/>
            <a:lumOff val="40000"/>
          </a:schemeClr>
        </a:solidFill>
      </dgm:spPr>
    </dgm:pt>
    <dgm:pt modelId="{8F56A95D-5AF6-4E14-AF49-D743E21345A1}" type="pres">
      <dgm:prSet presAssocID="{D999A36E-D6FE-4654-88C7-6C59EFA866AA}" presName="textBox5d" presStyleLbl="revTx" presStyleIdx="3" presStyleCnt="5">
        <dgm:presLayoutVars>
          <dgm:bulletEnabled val="1"/>
        </dgm:presLayoutVars>
      </dgm:prSet>
      <dgm:spPr/>
      <dgm:t>
        <a:bodyPr/>
        <a:lstStyle/>
        <a:p>
          <a:endParaRPr lang="en-GB"/>
        </a:p>
      </dgm:t>
    </dgm:pt>
    <dgm:pt modelId="{AAE24F9E-4C94-4BEC-AC56-17515747A93C}" type="pres">
      <dgm:prSet presAssocID="{58A861EB-4614-4D7D-B61F-A8CA6EE5FE70}" presName="bullet5e" presStyleLbl="node1" presStyleIdx="4" presStyleCnt="5"/>
      <dgm:spPr>
        <a:solidFill>
          <a:schemeClr val="accent2">
            <a:lumMod val="75000"/>
          </a:schemeClr>
        </a:solidFill>
      </dgm:spPr>
    </dgm:pt>
    <dgm:pt modelId="{A730A067-9842-4645-8EE3-468D73D542A0}" type="pres">
      <dgm:prSet presAssocID="{58A861EB-4614-4D7D-B61F-A8CA6EE5FE70}" presName="textBox5e" presStyleLbl="revTx" presStyleIdx="4" presStyleCnt="5">
        <dgm:presLayoutVars>
          <dgm:bulletEnabled val="1"/>
        </dgm:presLayoutVars>
      </dgm:prSet>
      <dgm:spPr/>
      <dgm:t>
        <a:bodyPr/>
        <a:lstStyle/>
        <a:p>
          <a:endParaRPr lang="en-GB"/>
        </a:p>
      </dgm:t>
    </dgm:pt>
  </dgm:ptLst>
  <dgm:cxnLst>
    <dgm:cxn modelId="{95C2034E-A9B9-418A-9AC8-DAC4363B0E52}" type="presOf" srcId="{D999A36E-D6FE-4654-88C7-6C59EFA866AA}" destId="{8F56A95D-5AF6-4E14-AF49-D743E21345A1}" srcOrd="0" destOrd="0" presId="urn:microsoft.com/office/officeart/2005/8/layout/arrow2"/>
    <dgm:cxn modelId="{1765E518-9B83-4F78-939A-BC1482388B57}" srcId="{949DFA75-3F53-48F9-ABB3-160C79B3DA47}" destId="{D999A36E-D6FE-4654-88C7-6C59EFA866AA}" srcOrd="3" destOrd="0" parTransId="{0055B165-4475-49FB-BC7A-2721D0BE1B78}" sibTransId="{9609EB51-29BE-4512-B422-CBFF89EC1BB9}"/>
    <dgm:cxn modelId="{38B64F38-4E60-4AB2-98E7-1CD30F0C638E}" type="presOf" srcId="{2788CD03-7725-4DB1-B0E3-6B4E52069A0A}" destId="{3AB33E0F-84D2-4BB5-801F-76C9353B2455}" srcOrd="0" destOrd="0" presId="urn:microsoft.com/office/officeart/2005/8/layout/arrow2"/>
    <dgm:cxn modelId="{8DF2A9FF-A870-490E-8B4E-7CDD5B4A21AC}" srcId="{949DFA75-3F53-48F9-ABB3-160C79B3DA47}" destId="{2788CD03-7725-4DB1-B0E3-6B4E52069A0A}" srcOrd="2" destOrd="0" parTransId="{E98D2EC7-C91C-4DD2-A5BE-32B25BBE7C48}" sibTransId="{60AFE338-DCB6-4CFA-A4CB-D1D397A0AD72}"/>
    <dgm:cxn modelId="{7EEB03E1-7FF0-4A72-A1AE-C6219F27B17E}" srcId="{949DFA75-3F53-48F9-ABB3-160C79B3DA47}" destId="{F3BED99C-074A-4725-9452-FE977967AC14}" srcOrd="1" destOrd="0" parTransId="{5B1B409D-BA47-44D4-8463-703D7E440A18}" sibTransId="{2B451F3C-4D33-462B-BE97-80E2606789DF}"/>
    <dgm:cxn modelId="{C224A72E-392C-4CE9-9FCB-40C445E62A8E}" type="presOf" srcId="{F3BED99C-074A-4725-9452-FE977967AC14}" destId="{635655DB-ACA2-49B4-8544-FC49B26BE850}" srcOrd="0" destOrd="0" presId="urn:microsoft.com/office/officeart/2005/8/layout/arrow2"/>
    <dgm:cxn modelId="{0C1A0ED9-04DE-4F0E-A748-46E2F2E3C8EF}" type="presOf" srcId="{949DFA75-3F53-48F9-ABB3-160C79B3DA47}" destId="{A873A438-5D24-4D46-B790-8ECC7E0424A4}" srcOrd="0" destOrd="0" presId="urn:microsoft.com/office/officeart/2005/8/layout/arrow2"/>
    <dgm:cxn modelId="{432E85AF-EE96-43FD-B47E-22822A657830}" srcId="{949DFA75-3F53-48F9-ABB3-160C79B3DA47}" destId="{58A861EB-4614-4D7D-B61F-A8CA6EE5FE70}" srcOrd="4" destOrd="0" parTransId="{B4995BBA-491E-4FF7-9F0D-9D432955943B}" sibTransId="{D64094A3-F922-4298-A396-45F4BF646813}"/>
    <dgm:cxn modelId="{0D8C9C12-073C-4FD6-9DC1-55C2E7AE2B52}" type="presOf" srcId="{9A024540-60D4-4742-9B2C-2BC169B060E6}" destId="{31581B39-5BBB-432C-A8FD-E74F3AF019AA}" srcOrd="0" destOrd="0" presId="urn:microsoft.com/office/officeart/2005/8/layout/arrow2"/>
    <dgm:cxn modelId="{23272CA2-A1BE-4055-A788-90B04DBA3678}" srcId="{949DFA75-3F53-48F9-ABB3-160C79B3DA47}" destId="{9A024540-60D4-4742-9B2C-2BC169B060E6}" srcOrd="0" destOrd="0" parTransId="{4EA71444-95C9-43E8-9600-A62F30E4F5CC}" sibTransId="{D07D7762-2CAF-451C-9E76-AB3E5F7B025E}"/>
    <dgm:cxn modelId="{2019064F-173F-414D-A3B8-5A8A91C1D6EC}" type="presOf" srcId="{58A861EB-4614-4D7D-B61F-A8CA6EE5FE70}" destId="{A730A067-9842-4645-8EE3-468D73D542A0}" srcOrd="0" destOrd="0" presId="urn:microsoft.com/office/officeart/2005/8/layout/arrow2"/>
    <dgm:cxn modelId="{2C9BD00C-3708-419E-9CFB-FABD066DF592}" type="presParOf" srcId="{A873A438-5D24-4D46-B790-8ECC7E0424A4}" destId="{22482E1B-BC1E-4F30-AEFD-43F5B17051EA}" srcOrd="0" destOrd="0" presId="urn:microsoft.com/office/officeart/2005/8/layout/arrow2"/>
    <dgm:cxn modelId="{5DFF8768-D5D7-449F-BCFD-07B379747D97}" type="presParOf" srcId="{A873A438-5D24-4D46-B790-8ECC7E0424A4}" destId="{09E15043-3441-4E12-9594-784537CFE91C}" srcOrd="1" destOrd="0" presId="urn:microsoft.com/office/officeart/2005/8/layout/arrow2"/>
    <dgm:cxn modelId="{4A41D1CB-3392-4D79-AAE5-01A6D84D7D56}" type="presParOf" srcId="{09E15043-3441-4E12-9594-784537CFE91C}" destId="{CF7F0C92-54A7-4CDB-9CF1-E3D162BCC218}" srcOrd="0" destOrd="0" presId="urn:microsoft.com/office/officeart/2005/8/layout/arrow2"/>
    <dgm:cxn modelId="{AAF4472C-54F2-4E4C-BBF7-B86661F0FCF3}" type="presParOf" srcId="{09E15043-3441-4E12-9594-784537CFE91C}" destId="{31581B39-5BBB-432C-A8FD-E74F3AF019AA}" srcOrd="1" destOrd="0" presId="urn:microsoft.com/office/officeart/2005/8/layout/arrow2"/>
    <dgm:cxn modelId="{B97F9351-7543-47D0-A80A-314AD68CE408}" type="presParOf" srcId="{09E15043-3441-4E12-9594-784537CFE91C}" destId="{DCBBB5C6-010D-4CC1-B6A8-9F864735C5DA}" srcOrd="2" destOrd="0" presId="urn:microsoft.com/office/officeart/2005/8/layout/arrow2"/>
    <dgm:cxn modelId="{28E650ED-A64A-429C-894F-56746CA2C0DB}" type="presParOf" srcId="{09E15043-3441-4E12-9594-784537CFE91C}" destId="{635655DB-ACA2-49B4-8544-FC49B26BE850}" srcOrd="3" destOrd="0" presId="urn:microsoft.com/office/officeart/2005/8/layout/arrow2"/>
    <dgm:cxn modelId="{3DFA008A-B5F8-4044-8955-AB2619C107B4}" type="presParOf" srcId="{09E15043-3441-4E12-9594-784537CFE91C}" destId="{5FAA8D63-5E3C-48AE-AD58-DB0087424454}" srcOrd="4" destOrd="0" presId="urn:microsoft.com/office/officeart/2005/8/layout/arrow2"/>
    <dgm:cxn modelId="{E63DEE73-8D8E-4AB1-877A-C21364DB6FF6}" type="presParOf" srcId="{09E15043-3441-4E12-9594-784537CFE91C}" destId="{3AB33E0F-84D2-4BB5-801F-76C9353B2455}" srcOrd="5" destOrd="0" presId="urn:microsoft.com/office/officeart/2005/8/layout/arrow2"/>
    <dgm:cxn modelId="{B112F909-8176-4352-BB1D-B33B01E5F4C6}" type="presParOf" srcId="{09E15043-3441-4E12-9594-784537CFE91C}" destId="{1A87F790-0FD5-47A3-906E-B61B79953B1D}" srcOrd="6" destOrd="0" presId="urn:microsoft.com/office/officeart/2005/8/layout/arrow2"/>
    <dgm:cxn modelId="{DE1AB65C-89CE-4CAC-B4B2-666E91C536B7}" type="presParOf" srcId="{09E15043-3441-4E12-9594-784537CFE91C}" destId="{8F56A95D-5AF6-4E14-AF49-D743E21345A1}" srcOrd="7" destOrd="0" presId="urn:microsoft.com/office/officeart/2005/8/layout/arrow2"/>
    <dgm:cxn modelId="{9F5D491C-3580-4C56-BBB5-D51EAA621C23}" type="presParOf" srcId="{09E15043-3441-4E12-9594-784537CFE91C}" destId="{AAE24F9E-4C94-4BEC-AC56-17515747A93C}" srcOrd="8" destOrd="0" presId="urn:microsoft.com/office/officeart/2005/8/layout/arrow2"/>
    <dgm:cxn modelId="{26A9EBF7-D82B-4E77-9B28-8C4D96107FEE}" type="presParOf" srcId="{09E15043-3441-4E12-9594-784537CFE91C}" destId="{A730A067-9842-4645-8EE3-468D73D542A0}" srcOrd="9" destOrd="0" presId="urn:microsoft.com/office/officeart/2005/8/layout/arrow2"/>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482E1B-BC1E-4F30-AEFD-43F5B17051EA}">
      <dsp:nvSpPr>
        <dsp:cNvPr id="0" name=""/>
        <dsp:cNvSpPr/>
      </dsp:nvSpPr>
      <dsp:spPr>
        <a:xfrm>
          <a:off x="0" y="61739"/>
          <a:ext cx="8128000" cy="5079999"/>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F7F0C92-54A7-4CDB-9CF1-E3D162BCC218}">
      <dsp:nvSpPr>
        <dsp:cNvPr id="0" name=""/>
        <dsp:cNvSpPr/>
      </dsp:nvSpPr>
      <dsp:spPr>
        <a:xfrm>
          <a:off x="800607" y="3946821"/>
          <a:ext cx="186944" cy="18694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1581B39-5BBB-432C-A8FD-E74F3AF019AA}">
      <dsp:nvSpPr>
        <dsp:cNvPr id="0" name=""/>
        <dsp:cNvSpPr/>
      </dsp:nvSpPr>
      <dsp:spPr>
        <a:xfrm>
          <a:off x="894079" y="4040293"/>
          <a:ext cx="1064768" cy="12090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58" tIns="0" rIns="0" bIns="0" numCol="1" spcCol="1270" anchor="t" anchorCtr="0">
          <a:noAutofit/>
        </a:bodyPr>
        <a:lstStyle/>
        <a:p>
          <a:pPr lvl="0" algn="l" defTabSz="755650">
            <a:lnSpc>
              <a:spcPct val="90000"/>
            </a:lnSpc>
            <a:spcBef>
              <a:spcPct val="0"/>
            </a:spcBef>
            <a:spcAft>
              <a:spcPct val="35000"/>
            </a:spcAft>
          </a:pPr>
          <a:r>
            <a:rPr lang="en-GB" sz="1700" kern="1200" dirty="0" smtClean="0"/>
            <a:t>Get started</a:t>
          </a:r>
          <a:endParaRPr lang="en-GB" sz="1700" kern="1200" dirty="0"/>
        </a:p>
      </dsp:txBody>
      <dsp:txXfrm>
        <a:off x="894079" y="4040293"/>
        <a:ext cx="1064768" cy="1209040"/>
      </dsp:txXfrm>
    </dsp:sp>
    <dsp:sp modelId="{DCBBB5C6-010D-4CC1-B6A8-9F864735C5DA}">
      <dsp:nvSpPr>
        <dsp:cNvPr id="0" name=""/>
        <dsp:cNvSpPr/>
      </dsp:nvSpPr>
      <dsp:spPr>
        <a:xfrm>
          <a:off x="1812543" y="2974509"/>
          <a:ext cx="292608" cy="292608"/>
        </a:xfrm>
        <a:prstGeom prst="ellipse">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35655DB-ACA2-49B4-8544-FC49B26BE850}">
      <dsp:nvSpPr>
        <dsp:cNvPr id="0" name=""/>
        <dsp:cNvSpPr/>
      </dsp:nvSpPr>
      <dsp:spPr>
        <a:xfrm>
          <a:off x="1958847" y="3120813"/>
          <a:ext cx="1349248" cy="21285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5047" tIns="0" rIns="0" bIns="0" numCol="1" spcCol="1270" anchor="t" anchorCtr="0">
          <a:noAutofit/>
        </a:bodyPr>
        <a:lstStyle/>
        <a:p>
          <a:pPr lvl="0" algn="l" defTabSz="755650">
            <a:lnSpc>
              <a:spcPct val="90000"/>
            </a:lnSpc>
            <a:spcBef>
              <a:spcPct val="0"/>
            </a:spcBef>
            <a:spcAft>
              <a:spcPct val="35000"/>
            </a:spcAft>
          </a:pPr>
          <a:r>
            <a:rPr lang="en-GB" sz="1700" kern="1200" dirty="0" smtClean="0"/>
            <a:t>Connectivity test </a:t>
          </a:r>
          <a:endParaRPr lang="en-GB" sz="1700" kern="1200" dirty="0"/>
        </a:p>
      </dsp:txBody>
      <dsp:txXfrm>
        <a:off x="1958847" y="3120813"/>
        <a:ext cx="1349248" cy="2128519"/>
      </dsp:txXfrm>
    </dsp:sp>
    <dsp:sp modelId="{5FAA8D63-5E3C-48AE-AD58-DB0087424454}">
      <dsp:nvSpPr>
        <dsp:cNvPr id="0" name=""/>
        <dsp:cNvSpPr/>
      </dsp:nvSpPr>
      <dsp:spPr>
        <a:xfrm>
          <a:off x="3113023" y="2199301"/>
          <a:ext cx="390144" cy="390144"/>
        </a:xfrm>
        <a:prstGeom prst="ellipse">
          <a:avLst/>
        </a:prstGeom>
        <a:solidFill>
          <a:schemeClr val="bg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AB33E0F-84D2-4BB5-801F-76C9353B2455}">
      <dsp:nvSpPr>
        <dsp:cNvPr id="0" name=""/>
        <dsp:cNvSpPr/>
      </dsp:nvSpPr>
      <dsp:spPr>
        <a:xfrm>
          <a:off x="3308095" y="2394373"/>
          <a:ext cx="1568704" cy="28549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729" tIns="0" rIns="0" bIns="0" numCol="1" spcCol="1270" anchor="t" anchorCtr="0">
          <a:noAutofit/>
        </a:bodyPr>
        <a:lstStyle/>
        <a:p>
          <a:pPr lvl="0" algn="l" defTabSz="755650">
            <a:lnSpc>
              <a:spcPct val="90000"/>
            </a:lnSpc>
            <a:spcBef>
              <a:spcPct val="0"/>
            </a:spcBef>
            <a:spcAft>
              <a:spcPct val="35000"/>
            </a:spcAft>
          </a:pPr>
          <a:r>
            <a:rPr lang="en-GB" sz="1700" kern="1200" dirty="0" smtClean="0"/>
            <a:t>Semantic test</a:t>
          </a:r>
          <a:endParaRPr lang="en-GB" sz="1700" kern="1200" dirty="0"/>
        </a:p>
      </dsp:txBody>
      <dsp:txXfrm>
        <a:off x="3308095" y="2394373"/>
        <a:ext cx="1568704" cy="2854960"/>
      </dsp:txXfrm>
    </dsp:sp>
    <dsp:sp modelId="{1A87F790-0FD5-47A3-906E-B61B79953B1D}">
      <dsp:nvSpPr>
        <dsp:cNvPr id="0" name=""/>
        <dsp:cNvSpPr/>
      </dsp:nvSpPr>
      <dsp:spPr>
        <a:xfrm>
          <a:off x="4624832" y="1593765"/>
          <a:ext cx="503936" cy="503936"/>
        </a:xfrm>
        <a:prstGeom prst="ellipse">
          <a:avLst/>
        </a:prstGeom>
        <a:solidFill>
          <a:schemeClr val="accent1">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F56A95D-5AF6-4E14-AF49-D743E21345A1}">
      <dsp:nvSpPr>
        <dsp:cNvPr id="0" name=""/>
        <dsp:cNvSpPr/>
      </dsp:nvSpPr>
      <dsp:spPr>
        <a:xfrm>
          <a:off x="4876800" y="1845733"/>
          <a:ext cx="1625600" cy="3403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7025" tIns="0" rIns="0" bIns="0" numCol="1" spcCol="1270" anchor="t" anchorCtr="0">
          <a:noAutofit/>
        </a:bodyPr>
        <a:lstStyle/>
        <a:p>
          <a:pPr lvl="0" algn="l" defTabSz="755650">
            <a:lnSpc>
              <a:spcPct val="90000"/>
            </a:lnSpc>
            <a:spcBef>
              <a:spcPct val="0"/>
            </a:spcBef>
            <a:spcAft>
              <a:spcPct val="35000"/>
            </a:spcAft>
          </a:pPr>
          <a:r>
            <a:rPr lang="en-GB" sz="1700" kern="1200" dirty="0" smtClean="0"/>
            <a:t>Qualification test</a:t>
          </a:r>
          <a:endParaRPr lang="en-GB" sz="1700" kern="1200" dirty="0"/>
        </a:p>
      </dsp:txBody>
      <dsp:txXfrm>
        <a:off x="4876800" y="1845733"/>
        <a:ext cx="1625600" cy="3403600"/>
      </dsp:txXfrm>
    </dsp:sp>
    <dsp:sp modelId="{AAE24F9E-4C94-4BEC-AC56-17515747A93C}">
      <dsp:nvSpPr>
        <dsp:cNvPr id="0" name=""/>
        <dsp:cNvSpPr/>
      </dsp:nvSpPr>
      <dsp:spPr>
        <a:xfrm>
          <a:off x="6181343" y="1189397"/>
          <a:ext cx="642112" cy="642112"/>
        </a:xfrm>
        <a:prstGeom prst="ellipse">
          <a:avLst/>
        </a:prstGeom>
        <a:solidFill>
          <a:schemeClr val="accent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730A067-9842-4645-8EE3-468D73D542A0}">
      <dsp:nvSpPr>
        <dsp:cNvPr id="0" name=""/>
        <dsp:cNvSpPr/>
      </dsp:nvSpPr>
      <dsp:spPr>
        <a:xfrm>
          <a:off x="6502399" y="1510453"/>
          <a:ext cx="1625600" cy="3738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0242" tIns="0" rIns="0" bIns="0" numCol="1" spcCol="1270" anchor="t" anchorCtr="0">
          <a:noAutofit/>
        </a:bodyPr>
        <a:lstStyle/>
        <a:p>
          <a:pPr lvl="0" algn="l" defTabSz="755650">
            <a:lnSpc>
              <a:spcPct val="90000"/>
            </a:lnSpc>
            <a:spcBef>
              <a:spcPct val="0"/>
            </a:spcBef>
            <a:spcAft>
              <a:spcPct val="35000"/>
            </a:spcAft>
          </a:pPr>
          <a:r>
            <a:rPr lang="en-GB" sz="1700" kern="1200" dirty="0" smtClean="0"/>
            <a:t>Go-live</a:t>
          </a:r>
          <a:endParaRPr lang="en-GB" sz="1700" kern="1200" dirty="0"/>
        </a:p>
      </dsp:txBody>
      <dsp:txXfrm>
        <a:off x="6502399" y="1510453"/>
        <a:ext cx="1625600" cy="3738880"/>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EFAB5DF1-1E57-D943-A6E7-320E94D69D9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xmlns="" id="{8483E784-A20B-F347-8CF6-C5E2E072215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77CE56E-1A02-4C46-A58D-F99B21C77E14}" type="datetimeFigureOut">
              <a:rPr lang="en-GB" smtClean="0"/>
              <a:t>05/10/2021</a:t>
            </a:fld>
            <a:endParaRPr lang="en-GB"/>
          </a:p>
        </p:txBody>
      </p:sp>
      <p:sp>
        <p:nvSpPr>
          <p:cNvPr id="4" name="Footer Placeholder 3">
            <a:extLst>
              <a:ext uri="{FF2B5EF4-FFF2-40B4-BE49-F238E27FC236}">
                <a16:creationId xmlns:a16="http://schemas.microsoft.com/office/drawing/2014/main" xmlns="" id="{43FEC02A-95D3-E941-843A-BDBF60F6262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xmlns="" id="{ABD352A9-B9BC-F644-BE9C-32A4D2B4EC8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CE926C5-83E1-794C-AB06-5BA2D080EFA3}" type="slidenum">
              <a:rPr lang="en-GB" smtClean="0"/>
              <a:t>‹nr.›</a:t>
            </a:fld>
            <a:endParaRPr lang="en-GB"/>
          </a:p>
        </p:txBody>
      </p:sp>
    </p:spTree>
    <p:extLst>
      <p:ext uri="{BB962C8B-B14F-4D97-AF65-F5344CB8AC3E}">
        <p14:creationId xmlns:p14="http://schemas.microsoft.com/office/powerpoint/2010/main" val="6093520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panose="020B0604020202020204" pitchFamily="34" charset="0"/>
              </a:defRPr>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panose="020B0604020202020204" pitchFamily="34" charset="0"/>
              </a:defRPr>
            </a:lvl1pPr>
          </a:lstStyle>
          <a:p>
            <a:fld id="{4066146E-3E0A-E843-B8F1-84AA3087B025}" type="datetimeFigureOut">
              <a:rPr lang="en-GB" smtClean="0"/>
              <a:pPr/>
              <a:t>05/10/2021</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panose="020B0604020202020204" pitchFamily="34" charset="0"/>
              </a:defRPr>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panose="020B0604020202020204" pitchFamily="34" charset="0"/>
              </a:defRPr>
            </a:lvl1pPr>
          </a:lstStyle>
          <a:p>
            <a:fld id="{BB4F2EC9-BB16-4049-89CD-9C61A11A6066}" type="slidenum">
              <a:rPr lang="en-GB" smtClean="0"/>
              <a:pPr/>
              <a:t>‹nr.›</a:t>
            </a:fld>
            <a:endParaRPr lang="en-GB" dirty="0"/>
          </a:p>
        </p:txBody>
      </p:sp>
    </p:spTree>
    <p:extLst>
      <p:ext uri="{BB962C8B-B14F-4D97-AF65-F5344CB8AC3E}">
        <p14:creationId xmlns:p14="http://schemas.microsoft.com/office/powerpoint/2010/main" val="3072701001"/>
      </p:ext>
    </p:extLst>
  </p:cSld>
  <p:clrMap bg1="lt1" tx1="dk1" bg2="lt2" tx2="dk2" accent1="accent1" accent2="accent2" accent3="accent3" accent4="accent4" accent5="accent5" accent6="accent6" hlink="hlink" folHlink="folHlink"/>
  <p:notesStyle>
    <a:lvl1pPr marL="0" algn="l" defTabSz="914392" rtl="0" eaLnBrk="1" latinLnBrk="0" hangingPunct="1">
      <a:defRPr sz="1200" b="0" i="0" kern="1200">
        <a:solidFill>
          <a:schemeClr val="tx1"/>
        </a:solidFill>
        <a:latin typeface="Arial" panose="020B0604020202020204" pitchFamily="34" charset="0"/>
        <a:ea typeface="+mn-ea"/>
        <a:cs typeface="+mn-cs"/>
      </a:defRPr>
    </a:lvl1pPr>
    <a:lvl2pPr marL="457196" algn="l" defTabSz="914392" rtl="0" eaLnBrk="1" latinLnBrk="0" hangingPunct="1">
      <a:defRPr sz="1200" b="0" i="0" kern="1200">
        <a:solidFill>
          <a:schemeClr val="tx1"/>
        </a:solidFill>
        <a:latin typeface="Arial" panose="020B0604020202020204" pitchFamily="34" charset="0"/>
        <a:ea typeface="+mn-ea"/>
        <a:cs typeface="+mn-cs"/>
      </a:defRPr>
    </a:lvl2pPr>
    <a:lvl3pPr marL="914392" algn="l" defTabSz="914392" rtl="0" eaLnBrk="1" latinLnBrk="0" hangingPunct="1">
      <a:defRPr sz="1200" b="0" i="0" kern="1200">
        <a:solidFill>
          <a:schemeClr val="tx1"/>
        </a:solidFill>
        <a:latin typeface="Arial" panose="020B0604020202020204" pitchFamily="34" charset="0"/>
        <a:ea typeface="+mn-ea"/>
        <a:cs typeface="+mn-cs"/>
      </a:defRPr>
    </a:lvl3pPr>
    <a:lvl4pPr marL="1371586" algn="l" defTabSz="914392" rtl="0" eaLnBrk="1" latinLnBrk="0" hangingPunct="1">
      <a:defRPr sz="1200" b="0" i="0" kern="1200">
        <a:solidFill>
          <a:schemeClr val="tx1"/>
        </a:solidFill>
        <a:latin typeface="Arial" panose="020B0604020202020204" pitchFamily="34" charset="0"/>
        <a:ea typeface="+mn-ea"/>
        <a:cs typeface="+mn-cs"/>
      </a:defRPr>
    </a:lvl4pPr>
    <a:lvl5pPr marL="1828783" algn="l" defTabSz="914392" rtl="0" eaLnBrk="1" latinLnBrk="0" hangingPunct="1">
      <a:defRPr sz="1200" b="0" i="0" kern="1200">
        <a:solidFill>
          <a:schemeClr val="tx1"/>
        </a:solidFill>
        <a:latin typeface="Arial" panose="020B0604020202020204" pitchFamily="34" charset="0"/>
        <a:ea typeface="+mn-ea"/>
        <a:cs typeface="+mn-cs"/>
      </a:defRPr>
    </a:lvl5pPr>
    <a:lvl6pPr marL="2285976" algn="l" defTabSz="914392" rtl="0" eaLnBrk="1" latinLnBrk="0" hangingPunct="1">
      <a:defRPr sz="1200" kern="1200">
        <a:solidFill>
          <a:schemeClr val="tx1"/>
        </a:solidFill>
        <a:latin typeface="+mn-lt"/>
        <a:ea typeface="+mn-ea"/>
        <a:cs typeface="+mn-cs"/>
      </a:defRPr>
    </a:lvl6pPr>
    <a:lvl7pPr marL="2743175" algn="l" defTabSz="914392" rtl="0" eaLnBrk="1" latinLnBrk="0" hangingPunct="1">
      <a:defRPr sz="1200" kern="1200">
        <a:solidFill>
          <a:schemeClr val="tx1"/>
        </a:solidFill>
        <a:latin typeface="+mn-lt"/>
        <a:ea typeface="+mn-ea"/>
        <a:cs typeface="+mn-cs"/>
      </a:defRPr>
    </a:lvl7pPr>
    <a:lvl8pPr marL="3200368" algn="l" defTabSz="914392" rtl="0" eaLnBrk="1" latinLnBrk="0" hangingPunct="1">
      <a:defRPr sz="1200" kern="1200">
        <a:solidFill>
          <a:schemeClr val="tx1"/>
        </a:solidFill>
        <a:latin typeface="+mn-lt"/>
        <a:ea typeface="+mn-ea"/>
        <a:cs typeface="+mn-cs"/>
      </a:defRPr>
    </a:lvl8pPr>
    <a:lvl9pPr marL="3657562" algn="l" defTabSz="91439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a:p>
        </p:txBody>
      </p:sp>
      <p:sp>
        <p:nvSpPr>
          <p:cNvPr id="4" name="Tijdelijke aanduiding voor dianummer 3"/>
          <p:cNvSpPr>
            <a:spLocks noGrp="1"/>
          </p:cNvSpPr>
          <p:nvPr>
            <p:ph type="sldNum" sz="quarter" idx="10"/>
          </p:nvPr>
        </p:nvSpPr>
        <p:spPr/>
        <p:txBody>
          <a:bodyPr/>
          <a:lstStyle/>
          <a:p>
            <a:fld id="{BB4F2EC9-BB16-4049-89CD-9C61A11A6066}" type="slidenum">
              <a:rPr lang="en-GB" smtClean="0"/>
              <a:pPr/>
              <a:t>1</a:t>
            </a:fld>
            <a:endParaRPr lang="en-GB" dirty="0"/>
          </a:p>
        </p:txBody>
      </p:sp>
    </p:spTree>
    <p:extLst>
      <p:ext uri="{BB962C8B-B14F-4D97-AF65-F5344CB8AC3E}">
        <p14:creationId xmlns:p14="http://schemas.microsoft.com/office/powerpoint/2010/main" val="4157187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a:p>
        </p:txBody>
      </p:sp>
      <p:sp>
        <p:nvSpPr>
          <p:cNvPr id="4" name="Tijdelijke aanduiding voor dianummer 3"/>
          <p:cNvSpPr>
            <a:spLocks noGrp="1"/>
          </p:cNvSpPr>
          <p:nvPr>
            <p:ph type="sldNum" sz="quarter" idx="10"/>
          </p:nvPr>
        </p:nvSpPr>
        <p:spPr/>
        <p:txBody>
          <a:bodyPr/>
          <a:lstStyle/>
          <a:p>
            <a:fld id="{BB4F2EC9-BB16-4049-89CD-9C61A11A6066}" type="slidenum">
              <a:rPr lang="en-GB" smtClean="0"/>
              <a:pPr/>
              <a:t>3</a:t>
            </a:fld>
            <a:endParaRPr lang="en-GB" dirty="0"/>
          </a:p>
        </p:txBody>
      </p:sp>
    </p:spTree>
    <p:extLst>
      <p:ext uri="{BB962C8B-B14F-4D97-AF65-F5344CB8AC3E}">
        <p14:creationId xmlns:p14="http://schemas.microsoft.com/office/powerpoint/2010/main" val="28665335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a:p>
        </p:txBody>
      </p:sp>
      <p:sp>
        <p:nvSpPr>
          <p:cNvPr id="4" name="Tijdelijke aanduiding voor dianummer 3"/>
          <p:cNvSpPr>
            <a:spLocks noGrp="1"/>
          </p:cNvSpPr>
          <p:nvPr>
            <p:ph type="sldNum" sz="quarter" idx="10"/>
          </p:nvPr>
        </p:nvSpPr>
        <p:spPr/>
        <p:txBody>
          <a:bodyPr/>
          <a:lstStyle/>
          <a:p>
            <a:fld id="{BB4F2EC9-BB16-4049-89CD-9C61A11A6066}" type="slidenum">
              <a:rPr lang="en-GB" smtClean="0"/>
              <a:pPr/>
              <a:t>4</a:t>
            </a:fld>
            <a:endParaRPr lang="en-GB" dirty="0"/>
          </a:p>
        </p:txBody>
      </p:sp>
    </p:spTree>
    <p:extLst>
      <p:ext uri="{BB962C8B-B14F-4D97-AF65-F5344CB8AC3E}">
        <p14:creationId xmlns:p14="http://schemas.microsoft.com/office/powerpoint/2010/main" val="28665335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a:p>
        </p:txBody>
      </p:sp>
      <p:sp>
        <p:nvSpPr>
          <p:cNvPr id="4" name="Tijdelijke aanduiding voor dianummer 3"/>
          <p:cNvSpPr>
            <a:spLocks noGrp="1"/>
          </p:cNvSpPr>
          <p:nvPr>
            <p:ph type="sldNum" sz="quarter" idx="10"/>
          </p:nvPr>
        </p:nvSpPr>
        <p:spPr/>
        <p:txBody>
          <a:bodyPr/>
          <a:lstStyle/>
          <a:p>
            <a:fld id="{BB4F2EC9-BB16-4049-89CD-9C61A11A6066}" type="slidenum">
              <a:rPr lang="en-GB" smtClean="0"/>
              <a:pPr/>
              <a:t>5</a:t>
            </a:fld>
            <a:endParaRPr lang="en-GB" dirty="0"/>
          </a:p>
        </p:txBody>
      </p:sp>
    </p:spTree>
    <p:extLst>
      <p:ext uri="{BB962C8B-B14F-4D97-AF65-F5344CB8AC3E}">
        <p14:creationId xmlns:p14="http://schemas.microsoft.com/office/powerpoint/2010/main" val="2398430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a:p>
        </p:txBody>
      </p:sp>
      <p:sp>
        <p:nvSpPr>
          <p:cNvPr id="4" name="Tijdelijke aanduiding voor dianummer 3"/>
          <p:cNvSpPr>
            <a:spLocks noGrp="1"/>
          </p:cNvSpPr>
          <p:nvPr>
            <p:ph type="sldNum" sz="quarter" idx="10"/>
          </p:nvPr>
        </p:nvSpPr>
        <p:spPr/>
        <p:txBody>
          <a:bodyPr/>
          <a:lstStyle/>
          <a:p>
            <a:fld id="{BB4F2EC9-BB16-4049-89CD-9C61A11A6066}" type="slidenum">
              <a:rPr lang="en-GB" smtClean="0"/>
              <a:pPr/>
              <a:t>6</a:t>
            </a:fld>
            <a:endParaRPr lang="en-GB" dirty="0"/>
          </a:p>
        </p:txBody>
      </p:sp>
    </p:spTree>
    <p:extLst>
      <p:ext uri="{BB962C8B-B14F-4D97-AF65-F5344CB8AC3E}">
        <p14:creationId xmlns:p14="http://schemas.microsoft.com/office/powerpoint/2010/main" val="19348091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a:p>
        </p:txBody>
      </p:sp>
      <p:sp>
        <p:nvSpPr>
          <p:cNvPr id="4" name="Tijdelijke aanduiding voor dianummer 3"/>
          <p:cNvSpPr>
            <a:spLocks noGrp="1"/>
          </p:cNvSpPr>
          <p:nvPr>
            <p:ph type="sldNum" sz="quarter" idx="10"/>
          </p:nvPr>
        </p:nvSpPr>
        <p:spPr/>
        <p:txBody>
          <a:bodyPr/>
          <a:lstStyle/>
          <a:p>
            <a:fld id="{BB4F2EC9-BB16-4049-89CD-9C61A11A6066}" type="slidenum">
              <a:rPr lang="en-GB" smtClean="0"/>
              <a:pPr/>
              <a:t>7</a:t>
            </a:fld>
            <a:endParaRPr lang="en-GB" dirty="0"/>
          </a:p>
        </p:txBody>
      </p:sp>
    </p:spTree>
    <p:extLst>
      <p:ext uri="{BB962C8B-B14F-4D97-AF65-F5344CB8AC3E}">
        <p14:creationId xmlns:p14="http://schemas.microsoft.com/office/powerpoint/2010/main" val="28665335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a:p>
        </p:txBody>
      </p:sp>
      <p:sp>
        <p:nvSpPr>
          <p:cNvPr id="4" name="Tijdelijke aanduiding voor dianummer 3"/>
          <p:cNvSpPr>
            <a:spLocks noGrp="1"/>
          </p:cNvSpPr>
          <p:nvPr>
            <p:ph type="sldNum" sz="quarter" idx="10"/>
          </p:nvPr>
        </p:nvSpPr>
        <p:spPr/>
        <p:txBody>
          <a:bodyPr/>
          <a:lstStyle/>
          <a:p>
            <a:fld id="{BB4F2EC9-BB16-4049-89CD-9C61A11A6066}" type="slidenum">
              <a:rPr lang="en-GB" smtClean="0"/>
              <a:pPr/>
              <a:t>8</a:t>
            </a:fld>
            <a:endParaRPr lang="en-GB" dirty="0"/>
          </a:p>
        </p:txBody>
      </p:sp>
    </p:spTree>
    <p:extLst>
      <p:ext uri="{BB962C8B-B14F-4D97-AF65-F5344CB8AC3E}">
        <p14:creationId xmlns:p14="http://schemas.microsoft.com/office/powerpoint/2010/main" val="28665335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a:p>
        </p:txBody>
      </p:sp>
      <p:sp>
        <p:nvSpPr>
          <p:cNvPr id="4" name="Tijdelijke aanduiding voor dianummer 3"/>
          <p:cNvSpPr>
            <a:spLocks noGrp="1"/>
          </p:cNvSpPr>
          <p:nvPr>
            <p:ph type="sldNum" sz="quarter" idx="10"/>
          </p:nvPr>
        </p:nvSpPr>
        <p:spPr/>
        <p:txBody>
          <a:bodyPr/>
          <a:lstStyle/>
          <a:p>
            <a:fld id="{BB4F2EC9-BB16-4049-89CD-9C61A11A6066}" type="slidenum">
              <a:rPr lang="en-GB" smtClean="0"/>
              <a:pPr/>
              <a:t>9</a:t>
            </a:fld>
            <a:endParaRPr lang="en-GB" dirty="0"/>
          </a:p>
        </p:txBody>
      </p:sp>
    </p:spTree>
    <p:extLst>
      <p:ext uri="{BB962C8B-B14F-4D97-AF65-F5344CB8AC3E}">
        <p14:creationId xmlns:p14="http://schemas.microsoft.com/office/powerpoint/2010/main" val="28665335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a:p>
        </p:txBody>
      </p:sp>
      <p:sp>
        <p:nvSpPr>
          <p:cNvPr id="4" name="Tijdelijke aanduiding voor dianummer 3"/>
          <p:cNvSpPr>
            <a:spLocks noGrp="1"/>
          </p:cNvSpPr>
          <p:nvPr>
            <p:ph type="sldNum" sz="quarter" idx="10"/>
          </p:nvPr>
        </p:nvSpPr>
        <p:spPr/>
        <p:txBody>
          <a:bodyPr/>
          <a:lstStyle/>
          <a:p>
            <a:fld id="{BB4F2EC9-BB16-4049-89CD-9C61A11A6066}" type="slidenum">
              <a:rPr lang="en-GB" smtClean="0"/>
              <a:pPr/>
              <a:t>11</a:t>
            </a:fld>
            <a:endParaRPr lang="en-GB" dirty="0"/>
          </a:p>
        </p:txBody>
      </p:sp>
    </p:spTree>
    <p:extLst>
      <p:ext uri="{BB962C8B-B14F-4D97-AF65-F5344CB8AC3E}">
        <p14:creationId xmlns:p14="http://schemas.microsoft.com/office/powerpoint/2010/main" val="28665335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a:p>
        </p:txBody>
      </p:sp>
      <p:sp>
        <p:nvSpPr>
          <p:cNvPr id="4" name="Tijdelijke aanduiding voor dianummer 3"/>
          <p:cNvSpPr>
            <a:spLocks noGrp="1"/>
          </p:cNvSpPr>
          <p:nvPr>
            <p:ph type="sldNum" sz="quarter" idx="10"/>
          </p:nvPr>
        </p:nvSpPr>
        <p:spPr/>
        <p:txBody>
          <a:bodyPr/>
          <a:lstStyle/>
          <a:p>
            <a:fld id="{BB4F2EC9-BB16-4049-89CD-9C61A11A6066}" type="slidenum">
              <a:rPr lang="en-GB" smtClean="0"/>
              <a:pPr/>
              <a:t>12</a:t>
            </a:fld>
            <a:endParaRPr lang="en-GB" dirty="0"/>
          </a:p>
        </p:txBody>
      </p:sp>
    </p:spTree>
    <p:extLst>
      <p:ext uri="{BB962C8B-B14F-4D97-AF65-F5344CB8AC3E}">
        <p14:creationId xmlns:p14="http://schemas.microsoft.com/office/powerpoint/2010/main" val="28665335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BB4F2EC9-BB16-4049-89CD-9C61A11A6066}" type="slidenum">
              <a:rPr lang="en-GB" smtClean="0"/>
              <a:pPr/>
              <a:t>13</a:t>
            </a:fld>
            <a:endParaRPr lang="en-GB" dirty="0"/>
          </a:p>
        </p:txBody>
      </p:sp>
    </p:spTree>
    <p:extLst>
      <p:ext uri="{BB962C8B-B14F-4D97-AF65-F5344CB8AC3E}">
        <p14:creationId xmlns:p14="http://schemas.microsoft.com/office/powerpoint/2010/main" val="14072874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a:p>
        </p:txBody>
      </p:sp>
      <p:sp>
        <p:nvSpPr>
          <p:cNvPr id="4" name="Tijdelijke aanduiding voor dianummer 3"/>
          <p:cNvSpPr>
            <a:spLocks noGrp="1"/>
          </p:cNvSpPr>
          <p:nvPr>
            <p:ph type="sldNum" sz="quarter" idx="10"/>
          </p:nvPr>
        </p:nvSpPr>
        <p:spPr/>
        <p:txBody>
          <a:bodyPr/>
          <a:lstStyle/>
          <a:p>
            <a:fld id="{BB4F2EC9-BB16-4049-89CD-9C61A11A6066}" type="slidenum">
              <a:rPr lang="en-GB" smtClean="0"/>
              <a:pPr/>
              <a:t>14</a:t>
            </a:fld>
            <a:endParaRPr lang="en-GB" dirty="0"/>
          </a:p>
        </p:txBody>
      </p:sp>
    </p:spTree>
    <p:extLst>
      <p:ext uri="{BB962C8B-B14F-4D97-AF65-F5344CB8AC3E}">
        <p14:creationId xmlns:p14="http://schemas.microsoft.com/office/powerpoint/2010/main" val="28665335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a:p>
        </p:txBody>
      </p:sp>
      <p:sp>
        <p:nvSpPr>
          <p:cNvPr id="4" name="Tijdelijke aanduiding voor dianummer 3"/>
          <p:cNvSpPr>
            <a:spLocks noGrp="1"/>
          </p:cNvSpPr>
          <p:nvPr>
            <p:ph type="sldNum" sz="quarter" idx="10"/>
          </p:nvPr>
        </p:nvSpPr>
        <p:spPr/>
        <p:txBody>
          <a:bodyPr/>
          <a:lstStyle/>
          <a:p>
            <a:fld id="{BB4F2EC9-BB16-4049-89CD-9C61A11A6066}" type="slidenum">
              <a:rPr lang="en-GB" smtClean="0"/>
              <a:pPr/>
              <a:t>16</a:t>
            </a:fld>
            <a:endParaRPr lang="en-GB" dirty="0"/>
          </a:p>
        </p:txBody>
      </p:sp>
    </p:spTree>
    <p:extLst>
      <p:ext uri="{BB962C8B-B14F-4D97-AF65-F5344CB8AC3E}">
        <p14:creationId xmlns:p14="http://schemas.microsoft.com/office/powerpoint/2010/main" val="26923395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a:p>
        </p:txBody>
      </p:sp>
      <p:sp>
        <p:nvSpPr>
          <p:cNvPr id="4" name="Tijdelijke aanduiding voor dianummer 3"/>
          <p:cNvSpPr>
            <a:spLocks noGrp="1"/>
          </p:cNvSpPr>
          <p:nvPr>
            <p:ph type="sldNum" sz="quarter" idx="10"/>
          </p:nvPr>
        </p:nvSpPr>
        <p:spPr/>
        <p:txBody>
          <a:bodyPr/>
          <a:lstStyle/>
          <a:p>
            <a:fld id="{BB4F2EC9-BB16-4049-89CD-9C61A11A6066}" type="slidenum">
              <a:rPr lang="en-GB" smtClean="0"/>
              <a:pPr/>
              <a:t>17</a:t>
            </a:fld>
            <a:endParaRPr lang="en-GB" dirty="0"/>
          </a:p>
        </p:txBody>
      </p:sp>
    </p:spTree>
    <p:extLst>
      <p:ext uri="{BB962C8B-B14F-4D97-AF65-F5344CB8AC3E}">
        <p14:creationId xmlns:p14="http://schemas.microsoft.com/office/powerpoint/2010/main" val="27527824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a:p>
        </p:txBody>
      </p:sp>
      <p:sp>
        <p:nvSpPr>
          <p:cNvPr id="4" name="Tijdelijke aanduiding voor dianummer 3"/>
          <p:cNvSpPr>
            <a:spLocks noGrp="1"/>
          </p:cNvSpPr>
          <p:nvPr>
            <p:ph type="sldNum" sz="quarter" idx="10"/>
          </p:nvPr>
        </p:nvSpPr>
        <p:spPr/>
        <p:txBody>
          <a:bodyPr/>
          <a:lstStyle/>
          <a:p>
            <a:fld id="{BB4F2EC9-BB16-4049-89CD-9C61A11A6066}" type="slidenum">
              <a:rPr lang="en-GB" smtClean="0"/>
              <a:pPr/>
              <a:t>18</a:t>
            </a:fld>
            <a:endParaRPr lang="en-GB" dirty="0"/>
          </a:p>
        </p:txBody>
      </p:sp>
    </p:spTree>
    <p:extLst>
      <p:ext uri="{BB962C8B-B14F-4D97-AF65-F5344CB8AC3E}">
        <p14:creationId xmlns:p14="http://schemas.microsoft.com/office/powerpoint/2010/main" val="26923395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a:p>
        </p:txBody>
      </p:sp>
      <p:sp>
        <p:nvSpPr>
          <p:cNvPr id="4" name="Tijdelijke aanduiding voor dianummer 3"/>
          <p:cNvSpPr>
            <a:spLocks noGrp="1"/>
          </p:cNvSpPr>
          <p:nvPr>
            <p:ph type="sldNum" sz="quarter" idx="10"/>
          </p:nvPr>
        </p:nvSpPr>
        <p:spPr/>
        <p:txBody>
          <a:bodyPr/>
          <a:lstStyle/>
          <a:p>
            <a:fld id="{BB4F2EC9-BB16-4049-89CD-9C61A11A6066}" type="slidenum">
              <a:rPr lang="en-GB" smtClean="0"/>
              <a:pPr/>
              <a:t>19</a:t>
            </a:fld>
            <a:endParaRPr lang="en-GB" dirty="0"/>
          </a:p>
        </p:txBody>
      </p:sp>
    </p:spTree>
    <p:extLst>
      <p:ext uri="{BB962C8B-B14F-4D97-AF65-F5344CB8AC3E}">
        <p14:creationId xmlns:p14="http://schemas.microsoft.com/office/powerpoint/2010/main" val="26923395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a:p>
        </p:txBody>
      </p:sp>
      <p:sp>
        <p:nvSpPr>
          <p:cNvPr id="4" name="Tijdelijke aanduiding voor dianummer 3"/>
          <p:cNvSpPr>
            <a:spLocks noGrp="1"/>
          </p:cNvSpPr>
          <p:nvPr>
            <p:ph type="sldNum" sz="quarter" idx="10"/>
          </p:nvPr>
        </p:nvSpPr>
        <p:spPr/>
        <p:txBody>
          <a:bodyPr/>
          <a:lstStyle/>
          <a:p>
            <a:fld id="{BB4F2EC9-BB16-4049-89CD-9C61A11A6066}" type="slidenum">
              <a:rPr lang="en-GB" smtClean="0"/>
              <a:pPr/>
              <a:t>20</a:t>
            </a:fld>
            <a:endParaRPr lang="en-GB" dirty="0"/>
          </a:p>
        </p:txBody>
      </p:sp>
    </p:spTree>
    <p:extLst>
      <p:ext uri="{BB962C8B-B14F-4D97-AF65-F5344CB8AC3E}">
        <p14:creationId xmlns:p14="http://schemas.microsoft.com/office/powerpoint/2010/main" val="34875771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a:p>
        </p:txBody>
      </p:sp>
      <p:sp>
        <p:nvSpPr>
          <p:cNvPr id="4" name="Tijdelijke aanduiding voor dianummer 3"/>
          <p:cNvSpPr>
            <a:spLocks noGrp="1"/>
          </p:cNvSpPr>
          <p:nvPr>
            <p:ph type="sldNum" sz="quarter" idx="10"/>
          </p:nvPr>
        </p:nvSpPr>
        <p:spPr/>
        <p:txBody>
          <a:bodyPr/>
          <a:lstStyle/>
          <a:p>
            <a:fld id="{BB4F2EC9-BB16-4049-89CD-9C61A11A6066}" type="slidenum">
              <a:rPr lang="en-GB" smtClean="0"/>
              <a:pPr/>
              <a:t>21</a:t>
            </a:fld>
            <a:endParaRPr lang="en-GB" dirty="0"/>
          </a:p>
        </p:txBody>
      </p:sp>
    </p:spTree>
    <p:extLst>
      <p:ext uri="{BB962C8B-B14F-4D97-AF65-F5344CB8AC3E}">
        <p14:creationId xmlns:p14="http://schemas.microsoft.com/office/powerpoint/2010/main" val="24841268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Font typeface="Arial" panose="020B0604020202020204" pitchFamily="34" charset="0"/>
              <a:buNone/>
            </a:pPr>
            <a:r>
              <a:rPr lang="en-GB" dirty="0" smtClean="0"/>
              <a:t>First step is connectivity testing, you can see the results of your tests via </a:t>
            </a:r>
            <a:r>
              <a:rPr lang="en-GB" dirty="0" err="1" smtClean="0"/>
              <a:t>MyTenneT</a:t>
            </a:r>
            <a:endParaRPr lang="en-GB" dirty="0" smtClean="0"/>
          </a:p>
          <a:p>
            <a:pPr marL="0" indent="0">
              <a:buFont typeface="Arial" panose="020B0604020202020204" pitchFamily="34" charset="0"/>
              <a:buNone/>
            </a:pPr>
            <a:r>
              <a:rPr lang="en-GB" dirty="0" smtClean="0"/>
              <a:t>Second step is functional testing, which is specific for each Market Document. Also here results are available via </a:t>
            </a:r>
            <a:r>
              <a:rPr lang="en-GB" dirty="0" err="1" smtClean="0"/>
              <a:t>MyTenneT</a:t>
            </a:r>
            <a:endParaRPr lang="en-GB" dirty="0" smtClean="0"/>
          </a:p>
          <a:p>
            <a:endParaRPr lang="en-GB" dirty="0"/>
          </a:p>
        </p:txBody>
      </p:sp>
      <p:sp>
        <p:nvSpPr>
          <p:cNvPr id="4" name="Tijdelijke aanduiding voor dianummer 3"/>
          <p:cNvSpPr>
            <a:spLocks noGrp="1"/>
          </p:cNvSpPr>
          <p:nvPr>
            <p:ph type="sldNum" sz="quarter" idx="10"/>
          </p:nvPr>
        </p:nvSpPr>
        <p:spPr/>
        <p:txBody>
          <a:bodyPr/>
          <a:lstStyle/>
          <a:p>
            <a:fld id="{BB4F2EC9-BB16-4049-89CD-9C61A11A6066}" type="slidenum">
              <a:rPr lang="en-GB" smtClean="0"/>
              <a:pPr/>
              <a:t>22</a:t>
            </a:fld>
            <a:endParaRPr lang="en-GB" dirty="0"/>
          </a:p>
        </p:txBody>
      </p:sp>
    </p:spTree>
    <p:extLst>
      <p:ext uri="{BB962C8B-B14F-4D97-AF65-F5344CB8AC3E}">
        <p14:creationId xmlns:p14="http://schemas.microsoft.com/office/powerpoint/2010/main" val="2398430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a:p>
        </p:txBody>
      </p:sp>
      <p:sp>
        <p:nvSpPr>
          <p:cNvPr id="4" name="Tijdelijke aanduiding voor dianummer 3"/>
          <p:cNvSpPr>
            <a:spLocks noGrp="1"/>
          </p:cNvSpPr>
          <p:nvPr>
            <p:ph type="sldNum" sz="quarter" idx="10"/>
          </p:nvPr>
        </p:nvSpPr>
        <p:spPr/>
        <p:txBody>
          <a:bodyPr/>
          <a:lstStyle/>
          <a:p>
            <a:fld id="{BB4F2EC9-BB16-4049-89CD-9C61A11A6066}" type="slidenum">
              <a:rPr lang="en-GB" smtClean="0"/>
              <a:pPr/>
              <a:t>23</a:t>
            </a:fld>
            <a:endParaRPr lang="en-GB" dirty="0"/>
          </a:p>
        </p:txBody>
      </p:sp>
    </p:spTree>
    <p:extLst>
      <p:ext uri="{BB962C8B-B14F-4D97-AF65-F5344CB8AC3E}">
        <p14:creationId xmlns:p14="http://schemas.microsoft.com/office/powerpoint/2010/main" val="24841268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a:p>
        </p:txBody>
      </p:sp>
      <p:sp>
        <p:nvSpPr>
          <p:cNvPr id="4" name="Tijdelijke aanduiding voor dianummer 3"/>
          <p:cNvSpPr>
            <a:spLocks noGrp="1"/>
          </p:cNvSpPr>
          <p:nvPr>
            <p:ph type="sldNum" sz="quarter" idx="10"/>
          </p:nvPr>
        </p:nvSpPr>
        <p:spPr/>
        <p:txBody>
          <a:bodyPr/>
          <a:lstStyle/>
          <a:p>
            <a:fld id="{BB4F2EC9-BB16-4049-89CD-9C61A11A6066}" type="slidenum">
              <a:rPr lang="en-GB" smtClean="0"/>
              <a:pPr/>
              <a:t>24</a:t>
            </a:fld>
            <a:endParaRPr lang="en-GB" dirty="0"/>
          </a:p>
        </p:txBody>
      </p:sp>
    </p:spTree>
    <p:extLst>
      <p:ext uri="{BB962C8B-B14F-4D97-AF65-F5344CB8AC3E}">
        <p14:creationId xmlns:p14="http://schemas.microsoft.com/office/powerpoint/2010/main" val="24841268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a:p>
        </p:txBody>
      </p:sp>
      <p:sp>
        <p:nvSpPr>
          <p:cNvPr id="4" name="Tijdelijke aanduiding voor dianummer 3"/>
          <p:cNvSpPr>
            <a:spLocks noGrp="1"/>
          </p:cNvSpPr>
          <p:nvPr>
            <p:ph type="sldNum" sz="quarter" idx="10"/>
          </p:nvPr>
        </p:nvSpPr>
        <p:spPr/>
        <p:txBody>
          <a:bodyPr/>
          <a:lstStyle/>
          <a:p>
            <a:fld id="{BB4F2EC9-BB16-4049-89CD-9C61A11A6066}" type="slidenum">
              <a:rPr lang="en-GB" smtClean="0"/>
              <a:pPr/>
              <a:t>25</a:t>
            </a:fld>
            <a:endParaRPr lang="en-GB" dirty="0"/>
          </a:p>
        </p:txBody>
      </p:sp>
    </p:spTree>
    <p:extLst>
      <p:ext uri="{BB962C8B-B14F-4D97-AF65-F5344CB8AC3E}">
        <p14:creationId xmlns:p14="http://schemas.microsoft.com/office/powerpoint/2010/main" val="28317009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a:p>
        </p:txBody>
      </p:sp>
      <p:sp>
        <p:nvSpPr>
          <p:cNvPr id="4" name="Tijdelijke aanduiding voor dianummer 3"/>
          <p:cNvSpPr>
            <a:spLocks noGrp="1"/>
          </p:cNvSpPr>
          <p:nvPr>
            <p:ph type="sldNum" sz="quarter" idx="10"/>
          </p:nvPr>
        </p:nvSpPr>
        <p:spPr/>
        <p:txBody>
          <a:bodyPr/>
          <a:lstStyle/>
          <a:p>
            <a:fld id="{BB4F2EC9-BB16-4049-89CD-9C61A11A6066}" type="slidenum">
              <a:rPr lang="en-GB" smtClean="0"/>
              <a:pPr/>
              <a:t>26</a:t>
            </a:fld>
            <a:endParaRPr lang="en-GB" dirty="0"/>
          </a:p>
        </p:txBody>
      </p:sp>
    </p:spTree>
    <p:extLst>
      <p:ext uri="{BB962C8B-B14F-4D97-AF65-F5344CB8AC3E}">
        <p14:creationId xmlns:p14="http://schemas.microsoft.com/office/powerpoint/2010/main" val="24841268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a:p>
        </p:txBody>
      </p:sp>
      <p:sp>
        <p:nvSpPr>
          <p:cNvPr id="4" name="Tijdelijke aanduiding voor dianummer 3"/>
          <p:cNvSpPr>
            <a:spLocks noGrp="1"/>
          </p:cNvSpPr>
          <p:nvPr>
            <p:ph type="sldNum" sz="quarter" idx="10"/>
          </p:nvPr>
        </p:nvSpPr>
        <p:spPr/>
        <p:txBody>
          <a:bodyPr/>
          <a:lstStyle/>
          <a:p>
            <a:fld id="{BB4F2EC9-BB16-4049-89CD-9C61A11A6066}" type="slidenum">
              <a:rPr lang="en-GB" smtClean="0"/>
              <a:pPr/>
              <a:t>27</a:t>
            </a:fld>
            <a:endParaRPr lang="en-GB" dirty="0"/>
          </a:p>
        </p:txBody>
      </p:sp>
    </p:spTree>
    <p:extLst>
      <p:ext uri="{BB962C8B-B14F-4D97-AF65-F5344CB8AC3E}">
        <p14:creationId xmlns:p14="http://schemas.microsoft.com/office/powerpoint/2010/main" val="15966477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a:p>
        </p:txBody>
      </p:sp>
      <p:sp>
        <p:nvSpPr>
          <p:cNvPr id="4" name="Tijdelijke aanduiding voor dianummer 3"/>
          <p:cNvSpPr>
            <a:spLocks noGrp="1"/>
          </p:cNvSpPr>
          <p:nvPr>
            <p:ph type="sldNum" sz="quarter" idx="10"/>
          </p:nvPr>
        </p:nvSpPr>
        <p:spPr/>
        <p:txBody>
          <a:bodyPr/>
          <a:lstStyle/>
          <a:p>
            <a:fld id="{BB4F2EC9-BB16-4049-89CD-9C61A11A6066}" type="slidenum">
              <a:rPr lang="en-GB" smtClean="0"/>
              <a:pPr/>
              <a:t>28</a:t>
            </a:fld>
            <a:endParaRPr lang="en-GB" dirty="0"/>
          </a:p>
        </p:txBody>
      </p:sp>
    </p:spTree>
    <p:extLst>
      <p:ext uri="{BB962C8B-B14F-4D97-AF65-F5344CB8AC3E}">
        <p14:creationId xmlns:p14="http://schemas.microsoft.com/office/powerpoint/2010/main" val="24841268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a:p>
        </p:txBody>
      </p:sp>
      <p:sp>
        <p:nvSpPr>
          <p:cNvPr id="4" name="Tijdelijke aanduiding voor dianummer 3"/>
          <p:cNvSpPr>
            <a:spLocks noGrp="1"/>
          </p:cNvSpPr>
          <p:nvPr>
            <p:ph type="sldNum" sz="quarter" idx="10"/>
          </p:nvPr>
        </p:nvSpPr>
        <p:spPr/>
        <p:txBody>
          <a:bodyPr/>
          <a:lstStyle/>
          <a:p>
            <a:fld id="{BB4F2EC9-BB16-4049-89CD-9C61A11A6066}" type="slidenum">
              <a:rPr lang="en-GB" smtClean="0"/>
              <a:pPr/>
              <a:t>29</a:t>
            </a:fld>
            <a:endParaRPr lang="en-GB" dirty="0"/>
          </a:p>
        </p:txBody>
      </p:sp>
    </p:spTree>
    <p:extLst>
      <p:ext uri="{BB962C8B-B14F-4D97-AF65-F5344CB8AC3E}">
        <p14:creationId xmlns:p14="http://schemas.microsoft.com/office/powerpoint/2010/main" val="17901464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a:p>
        </p:txBody>
      </p:sp>
      <p:sp>
        <p:nvSpPr>
          <p:cNvPr id="4" name="Tijdelijke aanduiding voor dianummer 3"/>
          <p:cNvSpPr>
            <a:spLocks noGrp="1"/>
          </p:cNvSpPr>
          <p:nvPr>
            <p:ph type="sldNum" sz="quarter" idx="10"/>
          </p:nvPr>
        </p:nvSpPr>
        <p:spPr/>
        <p:txBody>
          <a:bodyPr/>
          <a:lstStyle/>
          <a:p>
            <a:fld id="{BB4F2EC9-BB16-4049-89CD-9C61A11A6066}" type="slidenum">
              <a:rPr lang="en-GB" smtClean="0"/>
              <a:pPr/>
              <a:t>30</a:t>
            </a:fld>
            <a:endParaRPr lang="en-GB" dirty="0"/>
          </a:p>
        </p:txBody>
      </p:sp>
    </p:spTree>
    <p:extLst>
      <p:ext uri="{BB962C8B-B14F-4D97-AF65-F5344CB8AC3E}">
        <p14:creationId xmlns:p14="http://schemas.microsoft.com/office/powerpoint/2010/main" val="24841268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a:p>
        </p:txBody>
      </p:sp>
      <p:sp>
        <p:nvSpPr>
          <p:cNvPr id="4" name="Tijdelijke aanduiding voor dianummer 3"/>
          <p:cNvSpPr>
            <a:spLocks noGrp="1"/>
          </p:cNvSpPr>
          <p:nvPr>
            <p:ph type="sldNum" sz="quarter" idx="10"/>
          </p:nvPr>
        </p:nvSpPr>
        <p:spPr/>
        <p:txBody>
          <a:bodyPr/>
          <a:lstStyle/>
          <a:p>
            <a:fld id="{BB4F2EC9-BB16-4049-89CD-9C61A11A6066}" type="slidenum">
              <a:rPr lang="en-GB" smtClean="0"/>
              <a:pPr/>
              <a:t>31</a:t>
            </a:fld>
            <a:endParaRPr lang="en-GB" dirty="0"/>
          </a:p>
        </p:txBody>
      </p:sp>
    </p:spTree>
    <p:extLst>
      <p:ext uri="{BB962C8B-B14F-4D97-AF65-F5344CB8AC3E}">
        <p14:creationId xmlns:p14="http://schemas.microsoft.com/office/powerpoint/2010/main" val="32601681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a:p>
        </p:txBody>
      </p:sp>
      <p:sp>
        <p:nvSpPr>
          <p:cNvPr id="4" name="Tijdelijke aanduiding voor dianummer 3"/>
          <p:cNvSpPr>
            <a:spLocks noGrp="1"/>
          </p:cNvSpPr>
          <p:nvPr>
            <p:ph type="sldNum" sz="quarter" idx="10"/>
          </p:nvPr>
        </p:nvSpPr>
        <p:spPr/>
        <p:txBody>
          <a:bodyPr/>
          <a:lstStyle/>
          <a:p>
            <a:fld id="{BB4F2EC9-BB16-4049-89CD-9C61A11A6066}" type="slidenum">
              <a:rPr lang="en-GB" smtClean="0"/>
              <a:pPr/>
              <a:t>32</a:t>
            </a:fld>
            <a:endParaRPr lang="en-GB" dirty="0"/>
          </a:p>
        </p:txBody>
      </p:sp>
    </p:spTree>
    <p:extLst>
      <p:ext uri="{BB962C8B-B14F-4D97-AF65-F5344CB8AC3E}">
        <p14:creationId xmlns:p14="http://schemas.microsoft.com/office/powerpoint/2010/main" val="24841268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a:p>
        </p:txBody>
      </p:sp>
      <p:sp>
        <p:nvSpPr>
          <p:cNvPr id="4" name="Tijdelijke aanduiding voor dianummer 3"/>
          <p:cNvSpPr>
            <a:spLocks noGrp="1"/>
          </p:cNvSpPr>
          <p:nvPr>
            <p:ph type="sldNum" sz="quarter" idx="10"/>
          </p:nvPr>
        </p:nvSpPr>
        <p:spPr/>
        <p:txBody>
          <a:bodyPr/>
          <a:lstStyle/>
          <a:p>
            <a:fld id="{BB4F2EC9-BB16-4049-89CD-9C61A11A6066}" type="slidenum">
              <a:rPr lang="en-GB" smtClean="0"/>
              <a:pPr/>
              <a:t>33</a:t>
            </a:fld>
            <a:endParaRPr lang="en-GB" dirty="0"/>
          </a:p>
        </p:txBody>
      </p:sp>
    </p:spTree>
    <p:extLst>
      <p:ext uri="{BB962C8B-B14F-4D97-AF65-F5344CB8AC3E}">
        <p14:creationId xmlns:p14="http://schemas.microsoft.com/office/powerpoint/2010/main" val="2484126861"/>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tags" Target="../tags/tag6.xml"/><Relationship Id="rId7" Type="http://schemas.openxmlformats.org/officeDocument/2006/relationships/image" Target="../media/image3.emf"/><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2.png"/><Relationship Id="rId5" Type="http://schemas.openxmlformats.org/officeDocument/2006/relationships/slideMaster" Target="../slideMasters/slideMaster1.xml"/><Relationship Id="rId4" Type="http://schemas.openxmlformats.org/officeDocument/2006/relationships/tags" Target="../tags/tag7.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tags" Target="../tags/tag10.xml"/><Relationship Id="rId7" Type="http://schemas.openxmlformats.org/officeDocument/2006/relationships/image" Target="../media/image5.emf"/><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2.png"/><Relationship Id="rId5" Type="http://schemas.openxmlformats.org/officeDocument/2006/relationships/slideMaster" Target="../slideMasters/slideMaster1.xml"/><Relationship Id="rId4" Type="http://schemas.openxmlformats.org/officeDocument/2006/relationships/tags" Target="../tags/tag11.xml"/></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tags" Target="../tags/tag14.xml"/><Relationship Id="rId7" Type="http://schemas.openxmlformats.org/officeDocument/2006/relationships/image" Target="../media/image6.emf"/><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2.png"/><Relationship Id="rId5" Type="http://schemas.openxmlformats.org/officeDocument/2006/relationships/slideMaster" Target="../slideMasters/slideMaster1.xml"/><Relationship Id="rId4" Type="http://schemas.openxmlformats.org/officeDocument/2006/relationships/tags" Target="../tags/tag15.xml"/></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tags" Target="../tags/tag18.xml"/><Relationship Id="rId7" Type="http://schemas.openxmlformats.org/officeDocument/2006/relationships/image" Target="../media/image8.emf"/><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7.png"/><Relationship Id="rId5" Type="http://schemas.openxmlformats.org/officeDocument/2006/relationships/slideMaster" Target="../slideMasters/slideMaster1.xml"/><Relationship Id="rId4" Type="http://schemas.openxmlformats.org/officeDocument/2006/relationships/tags" Target="../tags/tag19.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tags" Target="../tags/tag22.xml"/><Relationship Id="rId7" Type="http://schemas.openxmlformats.org/officeDocument/2006/relationships/image" Target="../media/image9.emf"/><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image" Target="../media/image7.png"/><Relationship Id="rId5" Type="http://schemas.openxmlformats.org/officeDocument/2006/relationships/slideMaster" Target="../slideMasters/slideMaster1.xml"/><Relationship Id="rId4" Type="http://schemas.openxmlformats.org/officeDocument/2006/relationships/tags" Target="../tags/tag23.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tags" Target="../tags/tag26.xml"/><Relationship Id="rId7" Type="http://schemas.openxmlformats.org/officeDocument/2006/relationships/image" Target="../media/image9.emf"/><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10.png"/><Relationship Id="rId5" Type="http://schemas.openxmlformats.org/officeDocument/2006/relationships/slideMaster" Target="../slideMasters/slideMaster1.xml"/><Relationship Id="rId4" Type="http://schemas.openxmlformats.org/officeDocument/2006/relationships/tags" Target="../tags/tag27.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2.xml"/></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tags" Target="../tags/tag35.xml"/><Relationship Id="rId7" Type="http://schemas.openxmlformats.org/officeDocument/2006/relationships/image" Target="../media/image13.emf"/><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image" Target="../media/image12.emf"/><Relationship Id="rId5" Type="http://schemas.openxmlformats.org/officeDocument/2006/relationships/slideMaster" Target="../slideMasters/slideMaster2.xml"/><Relationship Id="rId4" Type="http://schemas.openxmlformats.org/officeDocument/2006/relationships/tags" Target="../tags/tag36.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7.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8.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9.xml"/></Relationships>
</file>

<file path=ppt/slideLayouts/_rels/slideLayout15.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tags" Target="../tags/tag45.xml"/><Relationship Id="rId7" Type="http://schemas.openxmlformats.org/officeDocument/2006/relationships/image" Target="../media/image16.emf"/><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image" Target="../media/image15.png"/><Relationship Id="rId5" Type="http://schemas.openxmlformats.org/officeDocument/2006/relationships/slideMaster" Target="../slideMasters/slideMaster2.xml"/><Relationship Id="rId4" Type="http://schemas.openxmlformats.org/officeDocument/2006/relationships/tags" Target="../tags/tag46.xml"/></Relationships>
</file>

<file path=ppt/slideLayouts/_rels/slideLayout17.xml.rels><?xml version="1.0" encoding="UTF-8" standalone="yes"?>
<Relationships xmlns="http://schemas.openxmlformats.org/package/2006/relationships"><Relationship Id="rId8" Type="http://schemas.openxmlformats.org/officeDocument/2006/relationships/tags" Target="../tags/tag54.xml"/><Relationship Id="rId3" Type="http://schemas.openxmlformats.org/officeDocument/2006/relationships/tags" Target="../tags/tag49.xml"/><Relationship Id="rId7" Type="http://schemas.openxmlformats.org/officeDocument/2006/relationships/tags" Target="../tags/tag53.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11" Type="http://schemas.openxmlformats.org/officeDocument/2006/relationships/image" Target="../media/image4.emf"/><Relationship Id="rId5" Type="http://schemas.openxmlformats.org/officeDocument/2006/relationships/tags" Target="../tags/tag51.xml"/><Relationship Id="rId10" Type="http://schemas.openxmlformats.org/officeDocument/2006/relationships/image" Target="../media/image17.emf"/><Relationship Id="rId4" Type="http://schemas.openxmlformats.org/officeDocument/2006/relationships/tags" Target="../tags/tag50.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jp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19.xml.rels><?xml version="1.0" encoding="UTF-8" standalone="yes"?>
<Relationships xmlns="http://schemas.openxmlformats.org/package/2006/relationships"><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tags" Target="../tags/tag55.xml"/><Relationship Id="rId5" Type="http://schemas.openxmlformats.org/officeDocument/2006/relationships/slideMaster" Target="../slideMasters/slideMaster2.xml"/><Relationship Id="rId4" Type="http://schemas.openxmlformats.org/officeDocument/2006/relationships/tags" Target="../tags/tag58.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61.xml"/><Relationship Id="rId1" Type="http://schemas.openxmlformats.org/officeDocument/2006/relationships/tags" Target="../tags/tag60.xml"/><Relationship Id="rId4" Type="http://schemas.openxmlformats.org/officeDocument/2006/relationships/image" Target="../media/image21.emf"/></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63.xml"/><Relationship Id="rId1" Type="http://schemas.openxmlformats.org/officeDocument/2006/relationships/tags" Target="../tags/tag62.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tags" Target="../tags/tag68.xml"/><Relationship Id="rId7" Type="http://schemas.openxmlformats.org/officeDocument/2006/relationships/image" Target="../media/image3.emf"/><Relationship Id="rId2" Type="http://schemas.openxmlformats.org/officeDocument/2006/relationships/tags" Target="../tags/tag67.xml"/><Relationship Id="rId1" Type="http://schemas.openxmlformats.org/officeDocument/2006/relationships/tags" Target="../tags/tag66.xml"/><Relationship Id="rId6" Type="http://schemas.openxmlformats.org/officeDocument/2006/relationships/image" Target="../media/image2.png"/><Relationship Id="rId5" Type="http://schemas.openxmlformats.org/officeDocument/2006/relationships/slideMaster" Target="../slideMasters/slideMaster4.xml"/><Relationship Id="rId4" Type="http://schemas.openxmlformats.org/officeDocument/2006/relationships/tags" Target="../tags/tag69.xml"/></Relationships>
</file>

<file path=ppt/slideLayouts/_rels/slideLayout24.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tags" Target="../tags/tag72.xml"/><Relationship Id="rId7" Type="http://schemas.openxmlformats.org/officeDocument/2006/relationships/image" Target="../media/image5.emf"/><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image" Target="../media/image2.png"/><Relationship Id="rId5" Type="http://schemas.openxmlformats.org/officeDocument/2006/relationships/slideMaster" Target="../slideMasters/slideMaster4.xml"/><Relationship Id="rId4" Type="http://schemas.openxmlformats.org/officeDocument/2006/relationships/tags" Target="../tags/tag73.xml"/></Relationships>
</file>

<file path=ppt/slideLayouts/_rels/slideLayout25.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tags" Target="../tags/tag76.xml"/><Relationship Id="rId7" Type="http://schemas.openxmlformats.org/officeDocument/2006/relationships/image" Target="../media/image6.emf"/><Relationship Id="rId2" Type="http://schemas.openxmlformats.org/officeDocument/2006/relationships/tags" Target="../tags/tag75.xml"/><Relationship Id="rId1" Type="http://schemas.openxmlformats.org/officeDocument/2006/relationships/tags" Target="../tags/tag74.xml"/><Relationship Id="rId6" Type="http://schemas.openxmlformats.org/officeDocument/2006/relationships/image" Target="../media/image2.png"/><Relationship Id="rId5" Type="http://schemas.openxmlformats.org/officeDocument/2006/relationships/slideMaster" Target="../slideMasters/slideMaster4.xml"/><Relationship Id="rId4" Type="http://schemas.openxmlformats.org/officeDocument/2006/relationships/tags" Target="../tags/tag77.xml"/></Relationships>
</file>

<file path=ppt/slideLayouts/_rels/slideLayout26.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tags" Target="../tags/tag80.xml"/><Relationship Id="rId7" Type="http://schemas.openxmlformats.org/officeDocument/2006/relationships/image" Target="../media/image8.emf"/><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image" Target="../media/image7.png"/><Relationship Id="rId5" Type="http://schemas.openxmlformats.org/officeDocument/2006/relationships/slideMaster" Target="../slideMasters/slideMaster4.xml"/><Relationship Id="rId4" Type="http://schemas.openxmlformats.org/officeDocument/2006/relationships/tags" Target="../tags/tag81.xml"/></Relationships>
</file>

<file path=ppt/slideLayouts/_rels/slideLayout27.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tags" Target="../tags/tag84.xml"/><Relationship Id="rId7" Type="http://schemas.openxmlformats.org/officeDocument/2006/relationships/image" Target="../media/image9.emf"/><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image" Target="../media/image7.png"/><Relationship Id="rId5" Type="http://schemas.openxmlformats.org/officeDocument/2006/relationships/slideMaster" Target="../slideMasters/slideMaster4.xml"/><Relationship Id="rId4" Type="http://schemas.openxmlformats.org/officeDocument/2006/relationships/tags" Target="../tags/tag85.xml"/></Relationships>
</file>

<file path=ppt/slideLayouts/_rels/slideLayout28.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tags" Target="../tags/tag88.xml"/><Relationship Id="rId7" Type="http://schemas.openxmlformats.org/officeDocument/2006/relationships/image" Target="../media/image9.emf"/><Relationship Id="rId2" Type="http://schemas.openxmlformats.org/officeDocument/2006/relationships/tags" Target="../tags/tag87.xml"/><Relationship Id="rId1" Type="http://schemas.openxmlformats.org/officeDocument/2006/relationships/tags" Target="../tags/tag86.xml"/><Relationship Id="rId6" Type="http://schemas.openxmlformats.org/officeDocument/2006/relationships/image" Target="../media/image10.png"/><Relationship Id="rId5" Type="http://schemas.openxmlformats.org/officeDocument/2006/relationships/slideMaster" Target="../slideMasters/slideMaster4.xml"/><Relationship Id="rId4" Type="http://schemas.openxmlformats.org/officeDocument/2006/relationships/tags" Target="../tags/tag89.xml"/></Relationships>
</file>

<file path=ppt/slideLayouts/_rels/slideLayout29.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91.xml"/></Relationships>
</file>

<file path=ppt/slideLayouts/_rels/slideLayout30.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92.xml"/></Relationships>
</file>

<file path=ppt/slideLayouts/_rels/slideLayout31.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93.xml"/></Relationships>
</file>

<file path=ppt/slideLayouts/_rels/slideLayout32.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94.xml"/></Relationships>
</file>

<file path=ppt/slideLayouts/_rels/slideLayout33.x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tags" Target="../tags/tag97.xml"/><Relationship Id="rId7" Type="http://schemas.openxmlformats.org/officeDocument/2006/relationships/image" Target="../media/image13.emf"/><Relationship Id="rId2" Type="http://schemas.openxmlformats.org/officeDocument/2006/relationships/tags" Target="../tags/tag96.xml"/><Relationship Id="rId1" Type="http://schemas.openxmlformats.org/officeDocument/2006/relationships/tags" Target="../tags/tag95.xml"/><Relationship Id="rId6" Type="http://schemas.openxmlformats.org/officeDocument/2006/relationships/image" Target="../media/image12.emf"/><Relationship Id="rId5" Type="http://schemas.openxmlformats.org/officeDocument/2006/relationships/slideMaster" Target="../slideMasters/slideMaster5.xml"/><Relationship Id="rId4" Type="http://schemas.openxmlformats.org/officeDocument/2006/relationships/tags" Target="../tags/tag98.xml"/></Relationships>
</file>

<file path=ppt/slideLayouts/_rels/slideLayout34.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99.xml"/></Relationships>
</file>

<file path=ppt/slideLayouts/_rels/slideLayout35.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00.xml"/></Relationships>
</file>

<file path=ppt/slideLayouts/_rels/slideLayout36.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01.xml"/></Relationships>
</file>

<file path=ppt/slideLayouts/_rels/slideLayout37.xml.rels><?xml version="1.0" encoding="UTF-8" standalone="yes"?>
<Relationships xmlns="http://schemas.openxmlformats.org/package/2006/relationships"><Relationship Id="rId3" Type="http://schemas.openxmlformats.org/officeDocument/2006/relationships/tags" Target="../tags/tag104.xml"/><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tags" Target="../tags/tag107.xml"/><Relationship Id="rId7" Type="http://schemas.openxmlformats.org/officeDocument/2006/relationships/image" Target="../media/image16.emf"/><Relationship Id="rId2" Type="http://schemas.openxmlformats.org/officeDocument/2006/relationships/tags" Target="../tags/tag106.xml"/><Relationship Id="rId1" Type="http://schemas.openxmlformats.org/officeDocument/2006/relationships/tags" Target="../tags/tag105.xml"/><Relationship Id="rId6" Type="http://schemas.openxmlformats.org/officeDocument/2006/relationships/image" Target="../media/image15.png"/><Relationship Id="rId5" Type="http://schemas.openxmlformats.org/officeDocument/2006/relationships/slideMaster" Target="../slideMasters/slideMaster5.xml"/><Relationship Id="rId4" Type="http://schemas.openxmlformats.org/officeDocument/2006/relationships/tags" Target="../tags/tag108.xml"/></Relationships>
</file>

<file path=ppt/slideLayouts/_rels/slideLayout39.xml.rels><?xml version="1.0" encoding="UTF-8" standalone="yes"?>
<Relationships xmlns="http://schemas.openxmlformats.org/package/2006/relationships"><Relationship Id="rId8" Type="http://schemas.openxmlformats.org/officeDocument/2006/relationships/tags" Target="../tags/tag116.xml"/><Relationship Id="rId3" Type="http://schemas.openxmlformats.org/officeDocument/2006/relationships/tags" Target="../tags/tag111.xml"/><Relationship Id="rId7" Type="http://schemas.openxmlformats.org/officeDocument/2006/relationships/tags" Target="../tags/tag115.xml"/><Relationship Id="rId2" Type="http://schemas.openxmlformats.org/officeDocument/2006/relationships/tags" Target="../tags/tag110.xml"/><Relationship Id="rId1" Type="http://schemas.openxmlformats.org/officeDocument/2006/relationships/tags" Target="../tags/tag109.xml"/><Relationship Id="rId6" Type="http://schemas.openxmlformats.org/officeDocument/2006/relationships/tags" Target="../tags/tag114.xml"/><Relationship Id="rId11" Type="http://schemas.openxmlformats.org/officeDocument/2006/relationships/image" Target="../media/image4.emf"/><Relationship Id="rId5" Type="http://schemas.openxmlformats.org/officeDocument/2006/relationships/tags" Target="../tags/tag113.xml"/><Relationship Id="rId10" Type="http://schemas.openxmlformats.org/officeDocument/2006/relationships/image" Target="../media/image17.emf"/><Relationship Id="rId4" Type="http://schemas.openxmlformats.org/officeDocument/2006/relationships/tags" Target="../tags/tag112.xml"/><Relationship Id="rId9"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jpg"/><Relationship Id="rId1" Type="http://schemas.openxmlformats.org/officeDocument/2006/relationships/slideMaster" Target="../slideMasters/slideMaster5.xml"/><Relationship Id="rId4" Type="http://schemas.openxmlformats.org/officeDocument/2006/relationships/image" Target="../media/image4.emf"/></Relationships>
</file>

<file path=ppt/slideLayouts/_rels/slideLayout41.xml.rels><?xml version="1.0" encoding="UTF-8" standalone="yes"?>
<Relationships xmlns="http://schemas.openxmlformats.org/package/2006/relationships"><Relationship Id="rId3" Type="http://schemas.openxmlformats.org/officeDocument/2006/relationships/tags" Target="../tags/tag119.xml"/><Relationship Id="rId2" Type="http://schemas.openxmlformats.org/officeDocument/2006/relationships/tags" Target="../tags/tag118.xml"/><Relationship Id="rId1" Type="http://schemas.openxmlformats.org/officeDocument/2006/relationships/tags" Target="../tags/tag117.xml"/><Relationship Id="rId5" Type="http://schemas.openxmlformats.org/officeDocument/2006/relationships/slideMaster" Target="../slideMasters/slideMaster5.xml"/><Relationship Id="rId4" Type="http://schemas.openxmlformats.org/officeDocument/2006/relationships/tags" Target="../tags/tag12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123.xml"/><Relationship Id="rId1" Type="http://schemas.openxmlformats.org/officeDocument/2006/relationships/tags" Target="../tags/tag122.xml"/><Relationship Id="rId4" Type="http://schemas.openxmlformats.org/officeDocument/2006/relationships/image" Target="../media/image21.emf"/></Relationships>
</file>

<file path=ppt/slideLayouts/_rels/slideLayout44.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125.xml"/><Relationship Id="rId1" Type="http://schemas.openxmlformats.org/officeDocument/2006/relationships/tags" Target="../tags/tag12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card style-1">
    <p:bg>
      <p:bgPr>
        <a:gradFill>
          <a:gsLst>
            <a:gs pos="100000">
              <a:schemeClr val="tx2"/>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8" name="Picture 17" descr="A close up of a logo&#10;&#10;Description automatically generated">
            <a:extLst>
              <a:ext uri="{FF2B5EF4-FFF2-40B4-BE49-F238E27FC236}">
                <a16:creationId xmlns:a16="http://schemas.microsoft.com/office/drawing/2014/main" xmlns="" id="{CF21CAD6-E909-ED4D-A864-9E920DE3149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 y="2"/>
            <a:ext cx="12192000" cy="6858000"/>
          </a:xfrm>
          <a:prstGeom prst="rect">
            <a:avLst/>
          </a:prstGeom>
        </p:spPr>
      </p:pic>
      <p:graphicFrame>
        <p:nvGraphicFramePr>
          <p:cNvPr id="9" name="Table 8">
            <a:extLst>
              <a:ext uri="{FF2B5EF4-FFF2-40B4-BE49-F238E27FC236}">
                <a16:creationId xmlns:a16="http://schemas.microsoft.com/office/drawing/2014/main" xmlns="" id="{FE67885F-BCEC-1749-A260-D2F897D26B04}"/>
              </a:ext>
            </a:extLst>
          </p:cNvPr>
          <p:cNvGraphicFramePr>
            <a:graphicFrameLocks noGrp="1"/>
          </p:cNvGraphicFramePr>
          <p:nvPr>
            <p:extLst>
              <p:ext uri="{D42A27DB-BD31-4B8C-83A1-F6EECF244321}">
                <p14:modId xmlns:p14="http://schemas.microsoft.com/office/powerpoint/2010/main" val="3312911707"/>
              </p:ext>
            </p:extLst>
          </p:nvPr>
        </p:nvGraphicFramePr>
        <p:xfrm>
          <a:off x="-381966" y="-162049"/>
          <a:ext cx="12959982" cy="7199990"/>
        </p:xfrm>
        <a:graphic>
          <a:graphicData uri="http://schemas.openxmlformats.org/drawingml/2006/table">
            <a:tbl>
              <a:tblPr firstRow="1" bandRow="1">
                <a:tableStyleId>{5C22544A-7EE6-4342-B048-85BDC9FD1C3A}</a:tableStyleId>
              </a:tblPr>
              <a:tblGrid>
                <a:gridCol w="719999">
                  <a:extLst>
                    <a:ext uri="{9D8B030D-6E8A-4147-A177-3AD203B41FA5}">
                      <a16:colId xmlns:a16="http://schemas.microsoft.com/office/drawing/2014/main" xmlns="" val="3446020227"/>
                    </a:ext>
                  </a:extLst>
                </a:gridCol>
                <a:gridCol w="719999">
                  <a:extLst>
                    <a:ext uri="{9D8B030D-6E8A-4147-A177-3AD203B41FA5}">
                      <a16:colId xmlns:a16="http://schemas.microsoft.com/office/drawing/2014/main" xmlns="" val="1444038365"/>
                    </a:ext>
                  </a:extLst>
                </a:gridCol>
                <a:gridCol w="719999">
                  <a:extLst>
                    <a:ext uri="{9D8B030D-6E8A-4147-A177-3AD203B41FA5}">
                      <a16:colId xmlns:a16="http://schemas.microsoft.com/office/drawing/2014/main" xmlns="" val="1238181253"/>
                    </a:ext>
                  </a:extLst>
                </a:gridCol>
                <a:gridCol w="719999">
                  <a:extLst>
                    <a:ext uri="{9D8B030D-6E8A-4147-A177-3AD203B41FA5}">
                      <a16:colId xmlns:a16="http://schemas.microsoft.com/office/drawing/2014/main" xmlns="" val="2297292423"/>
                    </a:ext>
                  </a:extLst>
                </a:gridCol>
                <a:gridCol w="719999">
                  <a:extLst>
                    <a:ext uri="{9D8B030D-6E8A-4147-A177-3AD203B41FA5}">
                      <a16:colId xmlns:a16="http://schemas.microsoft.com/office/drawing/2014/main" xmlns="" val="3195920830"/>
                    </a:ext>
                  </a:extLst>
                </a:gridCol>
                <a:gridCol w="719999">
                  <a:extLst>
                    <a:ext uri="{9D8B030D-6E8A-4147-A177-3AD203B41FA5}">
                      <a16:colId xmlns:a16="http://schemas.microsoft.com/office/drawing/2014/main" xmlns="" val="762918820"/>
                    </a:ext>
                  </a:extLst>
                </a:gridCol>
                <a:gridCol w="719999">
                  <a:extLst>
                    <a:ext uri="{9D8B030D-6E8A-4147-A177-3AD203B41FA5}">
                      <a16:colId xmlns:a16="http://schemas.microsoft.com/office/drawing/2014/main" xmlns="" val="3658407778"/>
                    </a:ext>
                  </a:extLst>
                </a:gridCol>
                <a:gridCol w="719999">
                  <a:extLst>
                    <a:ext uri="{9D8B030D-6E8A-4147-A177-3AD203B41FA5}">
                      <a16:colId xmlns:a16="http://schemas.microsoft.com/office/drawing/2014/main" xmlns="" val="422089238"/>
                    </a:ext>
                  </a:extLst>
                </a:gridCol>
                <a:gridCol w="719999">
                  <a:extLst>
                    <a:ext uri="{9D8B030D-6E8A-4147-A177-3AD203B41FA5}">
                      <a16:colId xmlns:a16="http://schemas.microsoft.com/office/drawing/2014/main" xmlns="" val="2214612928"/>
                    </a:ext>
                  </a:extLst>
                </a:gridCol>
                <a:gridCol w="719999">
                  <a:extLst>
                    <a:ext uri="{9D8B030D-6E8A-4147-A177-3AD203B41FA5}">
                      <a16:colId xmlns:a16="http://schemas.microsoft.com/office/drawing/2014/main" xmlns="" val="1500141142"/>
                    </a:ext>
                  </a:extLst>
                </a:gridCol>
                <a:gridCol w="719999">
                  <a:extLst>
                    <a:ext uri="{9D8B030D-6E8A-4147-A177-3AD203B41FA5}">
                      <a16:colId xmlns:a16="http://schemas.microsoft.com/office/drawing/2014/main" xmlns="" val="761502769"/>
                    </a:ext>
                  </a:extLst>
                </a:gridCol>
                <a:gridCol w="719999">
                  <a:extLst>
                    <a:ext uri="{9D8B030D-6E8A-4147-A177-3AD203B41FA5}">
                      <a16:colId xmlns:a16="http://schemas.microsoft.com/office/drawing/2014/main" xmlns="" val="1330765595"/>
                    </a:ext>
                  </a:extLst>
                </a:gridCol>
                <a:gridCol w="719999">
                  <a:extLst>
                    <a:ext uri="{9D8B030D-6E8A-4147-A177-3AD203B41FA5}">
                      <a16:colId xmlns:a16="http://schemas.microsoft.com/office/drawing/2014/main" xmlns="" val="2477405726"/>
                    </a:ext>
                  </a:extLst>
                </a:gridCol>
                <a:gridCol w="719999">
                  <a:extLst>
                    <a:ext uri="{9D8B030D-6E8A-4147-A177-3AD203B41FA5}">
                      <a16:colId xmlns:a16="http://schemas.microsoft.com/office/drawing/2014/main" xmlns="" val="2441464480"/>
                    </a:ext>
                  </a:extLst>
                </a:gridCol>
                <a:gridCol w="719999">
                  <a:extLst>
                    <a:ext uri="{9D8B030D-6E8A-4147-A177-3AD203B41FA5}">
                      <a16:colId xmlns:a16="http://schemas.microsoft.com/office/drawing/2014/main" xmlns="" val="2406926072"/>
                    </a:ext>
                  </a:extLst>
                </a:gridCol>
                <a:gridCol w="719999">
                  <a:extLst>
                    <a:ext uri="{9D8B030D-6E8A-4147-A177-3AD203B41FA5}">
                      <a16:colId xmlns:a16="http://schemas.microsoft.com/office/drawing/2014/main" xmlns="" val="718999815"/>
                    </a:ext>
                  </a:extLst>
                </a:gridCol>
                <a:gridCol w="719999">
                  <a:extLst>
                    <a:ext uri="{9D8B030D-6E8A-4147-A177-3AD203B41FA5}">
                      <a16:colId xmlns:a16="http://schemas.microsoft.com/office/drawing/2014/main" xmlns="" val="311714399"/>
                    </a:ext>
                  </a:extLst>
                </a:gridCol>
                <a:gridCol w="719999">
                  <a:extLst>
                    <a:ext uri="{9D8B030D-6E8A-4147-A177-3AD203B41FA5}">
                      <a16:colId xmlns:a16="http://schemas.microsoft.com/office/drawing/2014/main" xmlns="" val="954741492"/>
                    </a:ext>
                  </a:extLst>
                </a:gridCol>
              </a:tblGrid>
              <a:tr h="719999">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extLst>
                  <a:ext uri="{0D108BD9-81ED-4DB2-BD59-A6C34878D82A}">
                    <a16:rowId xmlns:a16="http://schemas.microsoft.com/office/drawing/2014/main" xmlns="" val="2130327233"/>
                  </a:ext>
                </a:extLst>
              </a:tr>
              <a:tr h="719999">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extLst>
                  <a:ext uri="{0D108BD9-81ED-4DB2-BD59-A6C34878D82A}">
                    <a16:rowId xmlns:a16="http://schemas.microsoft.com/office/drawing/2014/main" xmlns="" val="2088209294"/>
                  </a:ext>
                </a:extLst>
              </a:tr>
              <a:tr h="719999">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extLst>
                  <a:ext uri="{0D108BD9-81ED-4DB2-BD59-A6C34878D82A}">
                    <a16:rowId xmlns:a16="http://schemas.microsoft.com/office/drawing/2014/main" xmlns="" val="1824521029"/>
                  </a:ext>
                </a:extLst>
              </a:tr>
              <a:tr h="719999">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extLst>
                  <a:ext uri="{0D108BD9-81ED-4DB2-BD59-A6C34878D82A}">
                    <a16:rowId xmlns:a16="http://schemas.microsoft.com/office/drawing/2014/main" xmlns="" val="1557998905"/>
                  </a:ext>
                </a:extLst>
              </a:tr>
              <a:tr h="719999">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extLst>
                  <a:ext uri="{0D108BD9-81ED-4DB2-BD59-A6C34878D82A}">
                    <a16:rowId xmlns:a16="http://schemas.microsoft.com/office/drawing/2014/main" xmlns="" val="1684192217"/>
                  </a:ext>
                </a:extLst>
              </a:tr>
              <a:tr h="719999">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extLst>
                  <a:ext uri="{0D108BD9-81ED-4DB2-BD59-A6C34878D82A}">
                    <a16:rowId xmlns:a16="http://schemas.microsoft.com/office/drawing/2014/main" xmlns="" val="2137247306"/>
                  </a:ext>
                </a:extLst>
              </a:tr>
              <a:tr h="719999">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extLst>
                  <a:ext uri="{0D108BD9-81ED-4DB2-BD59-A6C34878D82A}">
                    <a16:rowId xmlns:a16="http://schemas.microsoft.com/office/drawing/2014/main" xmlns="" val="4151277970"/>
                  </a:ext>
                </a:extLst>
              </a:tr>
              <a:tr h="719999">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extLst>
                  <a:ext uri="{0D108BD9-81ED-4DB2-BD59-A6C34878D82A}">
                    <a16:rowId xmlns:a16="http://schemas.microsoft.com/office/drawing/2014/main" xmlns="" val="1614019654"/>
                  </a:ext>
                </a:extLst>
              </a:tr>
              <a:tr h="719999">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extLst>
                  <a:ext uri="{0D108BD9-81ED-4DB2-BD59-A6C34878D82A}">
                    <a16:rowId xmlns:a16="http://schemas.microsoft.com/office/drawing/2014/main" xmlns="" val="2472633462"/>
                  </a:ext>
                </a:extLst>
              </a:tr>
              <a:tr h="719999">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extLst>
                  <a:ext uri="{0D108BD9-81ED-4DB2-BD59-A6C34878D82A}">
                    <a16:rowId xmlns:a16="http://schemas.microsoft.com/office/drawing/2014/main" xmlns="" val="3209931889"/>
                  </a:ext>
                </a:extLst>
              </a:tr>
            </a:tbl>
          </a:graphicData>
        </a:graphic>
      </p:graphicFrame>
      <p:pic>
        <p:nvPicPr>
          <p:cNvPr id="12" name="Test">
            <a:extLst>
              <a:ext uri="{FF2B5EF4-FFF2-40B4-BE49-F238E27FC236}">
                <a16:creationId xmlns:a16="http://schemas.microsoft.com/office/drawing/2014/main" xmlns="" id="{21FEDE40-9246-3A4A-B4EE-F685F8EDF396}"/>
              </a:ext>
            </a:extLst>
          </p:cNvPr>
          <p:cNvPicPr>
            <a:picLocks noChangeAspect="1"/>
          </p:cNvPicPr>
          <p:nvPr>
            <p:custDataLst>
              <p:tags r:id="rId1"/>
            </p:custDataLst>
          </p:nvPr>
        </p:nvPicPr>
        <p:blipFill>
          <a:blip r:embed="rId7" cstate="email">
            <a:extLst>
              <a:ext uri="{28A0092B-C50C-407E-A947-70E740481C1C}">
                <a14:useLocalDpi xmlns:a14="http://schemas.microsoft.com/office/drawing/2010/main"/>
              </a:ext>
            </a:extLst>
          </a:blip>
          <a:stretch>
            <a:fillRect/>
          </a:stretch>
        </p:blipFill>
        <p:spPr>
          <a:xfrm>
            <a:off x="2" y="840"/>
            <a:ext cx="12192000" cy="6856321"/>
          </a:xfrm>
          <a:prstGeom prst="rect">
            <a:avLst/>
          </a:prstGeom>
        </p:spPr>
      </p:pic>
      <p:pic>
        <p:nvPicPr>
          <p:cNvPr id="7" name="Picture 6">
            <a:extLst>
              <a:ext uri="{FF2B5EF4-FFF2-40B4-BE49-F238E27FC236}">
                <a16:creationId xmlns:a16="http://schemas.microsoft.com/office/drawing/2014/main" xmlns="" id="{EA0F7F45-56C0-DF44-8868-0AF9DC409A6B}"/>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0247146" y="6321013"/>
            <a:ext cx="1563090" cy="296739"/>
          </a:xfrm>
          <a:prstGeom prst="rect">
            <a:avLst/>
          </a:prstGeom>
        </p:spPr>
      </p:pic>
      <p:sp>
        <p:nvSpPr>
          <p:cNvPr id="2" name="Test">
            <a:extLst>
              <a:ext uri="{FF2B5EF4-FFF2-40B4-BE49-F238E27FC236}">
                <a16:creationId xmlns:a16="http://schemas.microsoft.com/office/drawing/2014/main" xmlns="" id="{661C21B7-5665-A84A-9187-8F7974FFD284}"/>
              </a:ext>
            </a:extLst>
          </p:cNvPr>
          <p:cNvSpPr>
            <a:spLocks noGrp="1"/>
          </p:cNvSpPr>
          <p:nvPr>
            <p:ph type="title"/>
          </p:nvPr>
        </p:nvSpPr>
        <p:spPr/>
        <p:txBody>
          <a:bodyPr/>
          <a:lstStyle/>
          <a:p>
            <a:r>
              <a:rPr lang="en-GB"/>
              <a:t>Click to edit Master title style</a:t>
            </a:r>
          </a:p>
        </p:txBody>
      </p:sp>
      <p:sp>
        <p:nvSpPr>
          <p:cNvPr id="10" name="Text Placeholder 13">
            <a:extLst>
              <a:ext uri="{FF2B5EF4-FFF2-40B4-BE49-F238E27FC236}">
                <a16:creationId xmlns:a16="http://schemas.microsoft.com/office/drawing/2014/main" xmlns="" id="{C59F01AF-558B-9E4A-B789-4523CEE1E0C2}"/>
              </a:ext>
            </a:extLst>
          </p:cNvPr>
          <p:cNvSpPr>
            <a:spLocks noGrp="1"/>
          </p:cNvSpPr>
          <p:nvPr>
            <p:ph type="body" sz="quarter" idx="13" hasCustomPrompt="1"/>
          </p:nvPr>
        </p:nvSpPr>
        <p:spPr>
          <a:xfrm>
            <a:off x="374656" y="5277609"/>
            <a:ext cx="5580001" cy="719999"/>
          </a:xfrm>
        </p:spPr>
        <p:txBody>
          <a:bodyPr/>
          <a:lstStyle>
            <a:lvl1pPr>
              <a:defRPr/>
            </a:lvl1pPr>
          </a:lstStyle>
          <a:p>
            <a:pPr lvl="0"/>
            <a:r>
              <a:rPr lang="en-GB" dirty="0" smtClean="0"/>
              <a:t>Document Author</a:t>
            </a:r>
            <a:endParaRPr lang="en-GB" dirty="0"/>
          </a:p>
        </p:txBody>
      </p:sp>
      <p:sp>
        <p:nvSpPr>
          <p:cNvPr id="13" name="Test"/>
          <p:cNvSpPr txBox="1"/>
          <p:nvPr>
            <p:custDataLst>
              <p:tags r:id="rId2"/>
            </p:custDataLst>
          </p:nvPr>
        </p:nvSpPr>
        <p:spPr>
          <a:xfrm>
            <a:off x="360000" y="6262281"/>
            <a:ext cx="1440000" cy="363600"/>
          </a:xfrm>
          <a:prstGeom prst="rect">
            <a:avLst/>
          </a:prstGeom>
        </p:spPr>
        <p:txBody>
          <a:bodyPr vert="horz" lIns="91440" tIns="45720" rIns="91440" bIns="45720" rtlCol="0" anchor="ctr"/>
          <a:lstStyle>
            <a:defPPr>
              <a:defRPr lang="de-DE"/>
            </a:defPPr>
            <a:lvl1pPr>
              <a:defRPr sz="1000">
                <a:solidFill>
                  <a:srgbClr val="91A5AE"/>
                </a:solidFill>
                <a:latin typeface="Arial" panose="020B0604020202020204" pitchFamily="34" charset="0"/>
                <a:cs typeface="Arial" panose="020B0604020202020204" pitchFamily="34" charset="0"/>
              </a:defRPr>
            </a:lvl1pPr>
          </a:lstStyle>
          <a:p>
            <a:pPr lvl="0"/>
            <a:r>
              <a:rPr lang="en-GB" sz="1000" b="0" kern="1200" noProof="0" smtClean="0">
                <a:solidFill>
                  <a:schemeClr val="accent5"/>
                </a:solidFill>
                <a:latin typeface="+mn-lt"/>
                <a:ea typeface="+mn-ea"/>
                <a:cs typeface="+mn-cs"/>
              </a:rPr>
              <a:t>April 9 2021</a:t>
            </a:r>
            <a:endParaRPr lang="en-GB" sz="1000" b="0" kern="1200" noProof="0" dirty="0">
              <a:solidFill>
                <a:schemeClr val="accent5"/>
              </a:solidFill>
              <a:latin typeface="+mn-lt"/>
              <a:ea typeface="+mn-ea"/>
              <a:cs typeface="+mn-cs"/>
            </a:endParaRPr>
          </a:p>
        </p:txBody>
      </p:sp>
      <p:sp>
        <p:nvSpPr>
          <p:cNvPr id="14" name="Test"/>
          <p:cNvSpPr txBox="1"/>
          <p:nvPr>
            <p:custDataLst>
              <p:tags r:id="rId3"/>
            </p:custDataLst>
          </p:nvPr>
        </p:nvSpPr>
        <p:spPr>
          <a:xfrm>
            <a:off x="3164046" y="6321071"/>
            <a:ext cx="2520000" cy="246221"/>
          </a:xfrm>
          <a:prstGeom prst="rect">
            <a:avLst/>
          </a:prstGeom>
        </p:spPr>
        <p:txBody>
          <a:bodyPr vert="horz" lIns="0" tIns="0" rIns="0" bIns="0" rtlCol="0" anchor="ctr"/>
          <a:lstStyle>
            <a:defPPr>
              <a:defRPr lang="de-DE"/>
            </a:defPPr>
            <a:lvl1pPr lvl="0">
              <a:defRPr sz="1000">
                <a:solidFill>
                  <a:srgbClr val="91A5AE"/>
                </a:solidFill>
                <a:latin typeface="Arial" panose="020B0604020202020204" pitchFamily="34" charset="0"/>
                <a:cs typeface="Arial" panose="020B0604020202020204" pitchFamily="34" charset="0"/>
              </a:defRPr>
            </a:lvl1pPr>
          </a:lstStyle>
          <a:p>
            <a:pPr lvl="0"/>
            <a:r>
              <a:rPr lang="en-GB" sz="1000" b="1" i="0" noProof="0" smtClean="0">
                <a:solidFill>
                  <a:srgbClr val="485255"/>
                </a:solidFill>
                <a:latin typeface="Arial"/>
              </a:rPr>
              <a:t>C1 - Public Information</a:t>
            </a:r>
            <a:endParaRPr lang="en-GB" sz="1000" b="1" i="0" noProof="0" dirty="0">
              <a:solidFill>
                <a:srgbClr val="485255"/>
              </a:solidFill>
              <a:latin typeface="Arial"/>
            </a:endParaRPr>
          </a:p>
        </p:txBody>
      </p:sp>
      <p:sp>
        <p:nvSpPr>
          <p:cNvPr id="5" name="Tijdelijke aanduiding voor dianummer 4"/>
          <p:cNvSpPr>
            <a:spLocks noGrp="1"/>
          </p:cNvSpPr>
          <p:nvPr>
            <p:ph type="sldNum" sz="quarter" idx="15"/>
          </p:nvPr>
        </p:nvSpPr>
        <p:spPr/>
        <p:txBody>
          <a:bodyPr/>
          <a:lstStyle/>
          <a:p>
            <a:fld id="{12E7EA47-C16F-484F-9C0D-C4523DDA169C}" type="slidenum">
              <a:rPr lang="en-GB" smtClean="0"/>
              <a:pPr/>
              <a:t>‹nr.›</a:t>
            </a:fld>
            <a:endParaRPr lang="en-GB" dirty="0"/>
          </a:p>
        </p:txBody>
      </p:sp>
      <p:sp>
        <p:nvSpPr>
          <p:cNvPr id="3" name="SetAchtergrondShape" hidden="1"/>
          <p:cNvSpPr/>
          <p:nvPr>
            <p:custDataLst>
              <p:tags r:id="rId4"/>
            </p:custDataLst>
          </p:nvPr>
        </p:nvSpPr>
        <p:spPr>
          <a:xfrm>
            <a:off x="0" y="0"/>
            <a:ext cx="12700" cy="12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94376357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card style-2">
    <p:bg>
      <p:bgPr>
        <a:gradFill>
          <a:gsLst>
            <a:gs pos="100000">
              <a:schemeClr val="tx2"/>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1" name="Picture 10" descr="A close up of a logo&#10;&#10;Description automatically generated">
            <a:extLst>
              <a:ext uri="{FF2B5EF4-FFF2-40B4-BE49-F238E27FC236}">
                <a16:creationId xmlns:a16="http://schemas.microsoft.com/office/drawing/2014/main" xmlns="" id="{EFD87102-1B04-8E48-9B6F-BF2D92CF2C4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 y="2"/>
            <a:ext cx="12192000" cy="6858000"/>
          </a:xfrm>
          <a:prstGeom prst="rect">
            <a:avLst/>
          </a:prstGeom>
        </p:spPr>
      </p:pic>
      <p:graphicFrame>
        <p:nvGraphicFramePr>
          <p:cNvPr id="9" name="Table 8">
            <a:extLst>
              <a:ext uri="{FF2B5EF4-FFF2-40B4-BE49-F238E27FC236}">
                <a16:creationId xmlns:a16="http://schemas.microsoft.com/office/drawing/2014/main" xmlns="" id="{FE67885F-BCEC-1749-A260-D2F897D26B04}"/>
              </a:ext>
            </a:extLst>
          </p:cNvPr>
          <p:cNvGraphicFramePr>
            <a:graphicFrameLocks noGrp="1"/>
          </p:cNvGraphicFramePr>
          <p:nvPr>
            <p:extLst>
              <p:ext uri="{D42A27DB-BD31-4B8C-83A1-F6EECF244321}">
                <p14:modId xmlns:p14="http://schemas.microsoft.com/office/powerpoint/2010/main" val="3722225337"/>
              </p:ext>
            </p:extLst>
          </p:nvPr>
        </p:nvGraphicFramePr>
        <p:xfrm>
          <a:off x="-381966" y="-162048"/>
          <a:ext cx="12996018" cy="7199990"/>
        </p:xfrm>
        <a:graphic>
          <a:graphicData uri="http://schemas.openxmlformats.org/drawingml/2006/table">
            <a:tbl>
              <a:tblPr firstRow="1" bandRow="1">
                <a:tableStyleId>{5C22544A-7EE6-4342-B048-85BDC9FD1C3A}</a:tableStyleId>
              </a:tblPr>
              <a:tblGrid>
                <a:gridCol w="722001">
                  <a:extLst>
                    <a:ext uri="{9D8B030D-6E8A-4147-A177-3AD203B41FA5}">
                      <a16:colId xmlns:a16="http://schemas.microsoft.com/office/drawing/2014/main" xmlns="" val="3446020227"/>
                    </a:ext>
                  </a:extLst>
                </a:gridCol>
                <a:gridCol w="722001">
                  <a:extLst>
                    <a:ext uri="{9D8B030D-6E8A-4147-A177-3AD203B41FA5}">
                      <a16:colId xmlns:a16="http://schemas.microsoft.com/office/drawing/2014/main" xmlns="" val="1444038365"/>
                    </a:ext>
                  </a:extLst>
                </a:gridCol>
                <a:gridCol w="722001">
                  <a:extLst>
                    <a:ext uri="{9D8B030D-6E8A-4147-A177-3AD203B41FA5}">
                      <a16:colId xmlns:a16="http://schemas.microsoft.com/office/drawing/2014/main" xmlns="" val="1238181253"/>
                    </a:ext>
                  </a:extLst>
                </a:gridCol>
                <a:gridCol w="722001">
                  <a:extLst>
                    <a:ext uri="{9D8B030D-6E8A-4147-A177-3AD203B41FA5}">
                      <a16:colId xmlns:a16="http://schemas.microsoft.com/office/drawing/2014/main" xmlns="" val="2297292423"/>
                    </a:ext>
                  </a:extLst>
                </a:gridCol>
                <a:gridCol w="722001">
                  <a:extLst>
                    <a:ext uri="{9D8B030D-6E8A-4147-A177-3AD203B41FA5}">
                      <a16:colId xmlns:a16="http://schemas.microsoft.com/office/drawing/2014/main" xmlns="" val="3195920830"/>
                    </a:ext>
                  </a:extLst>
                </a:gridCol>
                <a:gridCol w="722001">
                  <a:extLst>
                    <a:ext uri="{9D8B030D-6E8A-4147-A177-3AD203B41FA5}">
                      <a16:colId xmlns:a16="http://schemas.microsoft.com/office/drawing/2014/main" xmlns="" val="762918820"/>
                    </a:ext>
                  </a:extLst>
                </a:gridCol>
                <a:gridCol w="722001">
                  <a:extLst>
                    <a:ext uri="{9D8B030D-6E8A-4147-A177-3AD203B41FA5}">
                      <a16:colId xmlns:a16="http://schemas.microsoft.com/office/drawing/2014/main" xmlns="" val="3658407778"/>
                    </a:ext>
                  </a:extLst>
                </a:gridCol>
                <a:gridCol w="722001">
                  <a:extLst>
                    <a:ext uri="{9D8B030D-6E8A-4147-A177-3AD203B41FA5}">
                      <a16:colId xmlns:a16="http://schemas.microsoft.com/office/drawing/2014/main" xmlns="" val="422089238"/>
                    </a:ext>
                  </a:extLst>
                </a:gridCol>
                <a:gridCol w="722001">
                  <a:extLst>
                    <a:ext uri="{9D8B030D-6E8A-4147-A177-3AD203B41FA5}">
                      <a16:colId xmlns:a16="http://schemas.microsoft.com/office/drawing/2014/main" xmlns="" val="2214612928"/>
                    </a:ext>
                  </a:extLst>
                </a:gridCol>
                <a:gridCol w="722001">
                  <a:extLst>
                    <a:ext uri="{9D8B030D-6E8A-4147-A177-3AD203B41FA5}">
                      <a16:colId xmlns:a16="http://schemas.microsoft.com/office/drawing/2014/main" xmlns="" val="1500141142"/>
                    </a:ext>
                  </a:extLst>
                </a:gridCol>
                <a:gridCol w="722001">
                  <a:extLst>
                    <a:ext uri="{9D8B030D-6E8A-4147-A177-3AD203B41FA5}">
                      <a16:colId xmlns:a16="http://schemas.microsoft.com/office/drawing/2014/main" xmlns="" val="761502769"/>
                    </a:ext>
                  </a:extLst>
                </a:gridCol>
                <a:gridCol w="722001">
                  <a:extLst>
                    <a:ext uri="{9D8B030D-6E8A-4147-A177-3AD203B41FA5}">
                      <a16:colId xmlns:a16="http://schemas.microsoft.com/office/drawing/2014/main" xmlns="" val="1330765595"/>
                    </a:ext>
                  </a:extLst>
                </a:gridCol>
                <a:gridCol w="722001">
                  <a:extLst>
                    <a:ext uri="{9D8B030D-6E8A-4147-A177-3AD203B41FA5}">
                      <a16:colId xmlns:a16="http://schemas.microsoft.com/office/drawing/2014/main" xmlns="" val="2477405726"/>
                    </a:ext>
                  </a:extLst>
                </a:gridCol>
                <a:gridCol w="722001">
                  <a:extLst>
                    <a:ext uri="{9D8B030D-6E8A-4147-A177-3AD203B41FA5}">
                      <a16:colId xmlns:a16="http://schemas.microsoft.com/office/drawing/2014/main" xmlns="" val="2441464480"/>
                    </a:ext>
                  </a:extLst>
                </a:gridCol>
                <a:gridCol w="722001">
                  <a:extLst>
                    <a:ext uri="{9D8B030D-6E8A-4147-A177-3AD203B41FA5}">
                      <a16:colId xmlns:a16="http://schemas.microsoft.com/office/drawing/2014/main" xmlns="" val="2406926072"/>
                    </a:ext>
                  </a:extLst>
                </a:gridCol>
                <a:gridCol w="722001">
                  <a:extLst>
                    <a:ext uri="{9D8B030D-6E8A-4147-A177-3AD203B41FA5}">
                      <a16:colId xmlns:a16="http://schemas.microsoft.com/office/drawing/2014/main" xmlns="" val="718999815"/>
                    </a:ext>
                  </a:extLst>
                </a:gridCol>
                <a:gridCol w="722001">
                  <a:extLst>
                    <a:ext uri="{9D8B030D-6E8A-4147-A177-3AD203B41FA5}">
                      <a16:colId xmlns:a16="http://schemas.microsoft.com/office/drawing/2014/main" xmlns="" val="311714399"/>
                    </a:ext>
                  </a:extLst>
                </a:gridCol>
                <a:gridCol w="722001">
                  <a:extLst>
                    <a:ext uri="{9D8B030D-6E8A-4147-A177-3AD203B41FA5}">
                      <a16:colId xmlns:a16="http://schemas.microsoft.com/office/drawing/2014/main" xmlns="" val="954741492"/>
                    </a:ext>
                  </a:extLst>
                </a:gridCol>
              </a:tblGrid>
              <a:tr h="719999">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a16="http://schemas.microsoft.com/office/drawing/2014/main" xmlns="" val="2130327233"/>
                  </a:ext>
                </a:extLst>
              </a:tr>
              <a:tr h="719999">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a16="http://schemas.microsoft.com/office/drawing/2014/main" xmlns="" val="2088209294"/>
                  </a:ext>
                </a:extLst>
              </a:tr>
              <a:tr h="719999">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a16="http://schemas.microsoft.com/office/drawing/2014/main" xmlns="" val="1824521029"/>
                  </a:ext>
                </a:extLst>
              </a:tr>
              <a:tr h="719999">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a16="http://schemas.microsoft.com/office/drawing/2014/main" xmlns="" val="1557998905"/>
                  </a:ext>
                </a:extLst>
              </a:tr>
              <a:tr h="719999">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a16="http://schemas.microsoft.com/office/drawing/2014/main" xmlns="" val="1684192217"/>
                  </a:ext>
                </a:extLst>
              </a:tr>
              <a:tr h="719999">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a16="http://schemas.microsoft.com/office/drawing/2014/main" xmlns="" val="2137247306"/>
                  </a:ext>
                </a:extLst>
              </a:tr>
              <a:tr h="719999">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a16="http://schemas.microsoft.com/office/drawing/2014/main" xmlns="" val="4151277970"/>
                  </a:ext>
                </a:extLst>
              </a:tr>
              <a:tr h="719999">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a16="http://schemas.microsoft.com/office/drawing/2014/main" xmlns="" val="1614019654"/>
                  </a:ext>
                </a:extLst>
              </a:tr>
              <a:tr h="719999">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a16="http://schemas.microsoft.com/office/drawing/2014/main" xmlns="" val="2472633462"/>
                  </a:ext>
                </a:extLst>
              </a:tr>
              <a:tr h="719999">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a16="http://schemas.microsoft.com/office/drawing/2014/main" xmlns="" val="3084262319"/>
                  </a:ext>
                </a:extLst>
              </a:tr>
            </a:tbl>
          </a:graphicData>
        </a:graphic>
      </p:graphicFrame>
      <p:pic>
        <p:nvPicPr>
          <p:cNvPr id="8" name="Picture 7">
            <a:extLst>
              <a:ext uri="{FF2B5EF4-FFF2-40B4-BE49-F238E27FC236}">
                <a16:creationId xmlns:a16="http://schemas.microsoft.com/office/drawing/2014/main" xmlns="" id="{EAD5765D-8A21-474C-835A-2A04A533AA26}"/>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 y="840"/>
            <a:ext cx="12192000" cy="6856321"/>
          </a:xfrm>
          <a:prstGeom prst="rect">
            <a:avLst/>
          </a:prstGeom>
        </p:spPr>
      </p:pic>
      <p:pic>
        <p:nvPicPr>
          <p:cNvPr id="7" name="Picture 6">
            <a:extLst>
              <a:ext uri="{FF2B5EF4-FFF2-40B4-BE49-F238E27FC236}">
                <a16:creationId xmlns:a16="http://schemas.microsoft.com/office/drawing/2014/main" xmlns="" id="{EA0F7F45-56C0-DF44-8868-0AF9DC409A6B}"/>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0247146" y="6321013"/>
            <a:ext cx="1563090" cy="296739"/>
          </a:xfrm>
          <a:prstGeom prst="rect">
            <a:avLst/>
          </a:prstGeom>
        </p:spPr>
      </p:pic>
      <p:sp>
        <p:nvSpPr>
          <p:cNvPr id="2" name="Test">
            <a:extLst>
              <a:ext uri="{FF2B5EF4-FFF2-40B4-BE49-F238E27FC236}">
                <a16:creationId xmlns:a16="http://schemas.microsoft.com/office/drawing/2014/main" xmlns="" id="{661C21B7-5665-A84A-9187-8F7974FFD284}"/>
              </a:ext>
            </a:extLst>
          </p:cNvPr>
          <p:cNvSpPr>
            <a:spLocks noGrp="1"/>
          </p:cNvSpPr>
          <p:nvPr>
            <p:ph type="title"/>
            <p:custDataLst>
              <p:tags r:id="rId1"/>
            </p:custDataLst>
          </p:nvPr>
        </p:nvSpPr>
        <p:spPr/>
        <p:txBody>
          <a:bodyPr/>
          <a:lstStyle/>
          <a:p>
            <a:r>
              <a:rPr lang="en-GB" dirty="0"/>
              <a:t>Click to edit Master title style</a:t>
            </a:r>
          </a:p>
        </p:txBody>
      </p:sp>
      <p:sp>
        <p:nvSpPr>
          <p:cNvPr id="10" name="Text Placeholder 13">
            <a:extLst>
              <a:ext uri="{FF2B5EF4-FFF2-40B4-BE49-F238E27FC236}">
                <a16:creationId xmlns:a16="http://schemas.microsoft.com/office/drawing/2014/main" xmlns="" id="{C59F01AF-558B-9E4A-B789-4523CEE1E0C2}"/>
              </a:ext>
            </a:extLst>
          </p:cNvPr>
          <p:cNvSpPr>
            <a:spLocks noGrp="1"/>
          </p:cNvSpPr>
          <p:nvPr>
            <p:ph type="body" sz="quarter" idx="13" hasCustomPrompt="1"/>
          </p:nvPr>
        </p:nvSpPr>
        <p:spPr>
          <a:xfrm>
            <a:off x="374656" y="5277609"/>
            <a:ext cx="5580001" cy="719999"/>
          </a:xfrm>
        </p:spPr>
        <p:txBody>
          <a:bodyPr/>
          <a:lstStyle>
            <a:lvl1pPr>
              <a:defRPr/>
            </a:lvl1pPr>
          </a:lstStyle>
          <a:p>
            <a:pPr lvl="0"/>
            <a:r>
              <a:rPr lang="en-US" dirty="0"/>
              <a:t>Document Author</a:t>
            </a:r>
            <a:endParaRPr lang="en-GB" dirty="0"/>
          </a:p>
        </p:txBody>
      </p:sp>
      <p:sp>
        <p:nvSpPr>
          <p:cNvPr id="14" name="Tijdelijke aanduiding voor dianummer 13"/>
          <p:cNvSpPr>
            <a:spLocks noGrp="1"/>
          </p:cNvSpPr>
          <p:nvPr>
            <p:ph type="sldNum" sz="quarter" idx="14"/>
          </p:nvPr>
        </p:nvSpPr>
        <p:spPr/>
        <p:txBody>
          <a:bodyPr/>
          <a:lstStyle/>
          <a:p>
            <a:fld id="{12E7EA47-C16F-484F-9C0D-C4523DDA169C}" type="slidenum">
              <a:rPr lang="en-GB" smtClean="0"/>
              <a:pPr/>
              <a:t>‹nr.›</a:t>
            </a:fld>
            <a:endParaRPr lang="en-GB" dirty="0"/>
          </a:p>
        </p:txBody>
      </p:sp>
      <p:sp>
        <p:nvSpPr>
          <p:cNvPr id="15" name="Test"/>
          <p:cNvSpPr txBox="1"/>
          <p:nvPr>
            <p:custDataLst>
              <p:tags r:id="rId2"/>
            </p:custDataLst>
          </p:nvPr>
        </p:nvSpPr>
        <p:spPr>
          <a:xfrm>
            <a:off x="360000" y="6262281"/>
            <a:ext cx="1440000" cy="363600"/>
          </a:xfrm>
          <a:prstGeom prst="rect">
            <a:avLst/>
          </a:prstGeom>
        </p:spPr>
        <p:txBody>
          <a:bodyPr vert="horz" lIns="91440" tIns="45720" rIns="91440" bIns="45720" rtlCol="0" anchor="ctr"/>
          <a:lstStyle>
            <a:defPPr>
              <a:defRPr lang="de-DE"/>
            </a:defPPr>
            <a:lvl1pPr>
              <a:defRPr sz="1000">
                <a:solidFill>
                  <a:srgbClr val="91A5AE"/>
                </a:solidFill>
                <a:latin typeface="Arial" panose="020B0604020202020204" pitchFamily="34" charset="0"/>
                <a:cs typeface="Arial" panose="020B0604020202020204" pitchFamily="34" charset="0"/>
              </a:defRPr>
            </a:lvl1pPr>
          </a:lstStyle>
          <a:p>
            <a:pPr lvl="0"/>
            <a:r>
              <a:rPr lang="nl-NL" sz="1000" b="0" kern="1200" noProof="0" dirty="0">
                <a:solidFill>
                  <a:schemeClr val="accent5"/>
                </a:solidFill>
                <a:latin typeface="+mn-lt"/>
                <a:ea typeface="+mn-ea"/>
                <a:cs typeface="+mn-cs"/>
              </a:rPr>
              <a:t>datum</a:t>
            </a:r>
          </a:p>
        </p:txBody>
      </p:sp>
      <p:sp>
        <p:nvSpPr>
          <p:cNvPr id="16" name="Test"/>
          <p:cNvSpPr txBox="1"/>
          <p:nvPr>
            <p:custDataLst>
              <p:tags r:id="rId3"/>
            </p:custDataLst>
          </p:nvPr>
        </p:nvSpPr>
        <p:spPr>
          <a:xfrm>
            <a:off x="3164046" y="6321071"/>
            <a:ext cx="2520000" cy="246221"/>
          </a:xfrm>
          <a:prstGeom prst="rect">
            <a:avLst/>
          </a:prstGeom>
        </p:spPr>
        <p:txBody>
          <a:bodyPr vert="horz" lIns="0" tIns="0" rIns="0" bIns="0" rtlCol="0" anchor="ctr"/>
          <a:lstStyle>
            <a:defPPr>
              <a:defRPr lang="de-DE"/>
            </a:defPPr>
            <a:lvl1pPr lvl="0">
              <a:defRPr sz="1000">
                <a:solidFill>
                  <a:srgbClr val="91A5AE"/>
                </a:solidFill>
                <a:latin typeface="Arial" panose="020B0604020202020204" pitchFamily="34" charset="0"/>
                <a:cs typeface="Arial" panose="020B0604020202020204" pitchFamily="34" charset="0"/>
              </a:defRPr>
            </a:lvl1pPr>
          </a:lstStyle>
          <a:p>
            <a:pPr lvl="0"/>
            <a:r>
              <a:rPr lang="nl-NL" sz="1000" b="1" kern="1200" noProof="0" dirty="0" smtClean="0">
                <a:solidFill>
                  <a:schemeClr val="accent5"/>
                </a:solidFill>
                <a:latin typeface="+mn-lt"/>
                <a:ea typeface="+mn-ea"/>
                <a:cs typeface="+mn-cs"/>
              </a:rPr>
              <a:t>Vertrouwelijkheid</a:t>
            </a:r>
            <a:endParaRPr lang="nl-NL" sz="1000" b="1" kern="1200" noProof="0" dirty="0">
              <a:solidFill>
                <a:schemeClr val="accent5"/>
              </a:solidFill>
              <a:latin typeface="+mn-lt"/>
              <a:ea typeface="+mn-ea"/>
              <a:cs typeface="+mn-cs"/>
            </a:endParaRPr>
          </a:p>
        </p:txBody>
      </p:sp>
      <p:sp>
        <p:nvSpPr>
          <p:cNvPr id="3" name="SetAchtergrondShape" hidden="1"/>
          <p:cNvSpPr/>
          <p:nvPr>
            <p:custDataLst>
              <p:tags r:id="rId4"/>
            </p:custDataLst>
          </p:nvPr>
        </p:nvSpPr>
        <p:spPr>
          <a:xfrm>
            <a:off x="0" y="0"/>
            <a:ext cx="12700" cy="12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89955057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card style-3">
    <p:bg>
      <p:bgPr>
        <a:solidFill>
          <a:schemeClr val="tx2"/>
        </a:solidFill>
        <a:effectLst/>
      </p:bgPr>
    </p:bg>
    <p:spTree>
      <p:nvGrpSpPr>
        <p:cNvPr id="1" name=""/>
        <p:cNvGrpSpPr/>
        <p:nvPr/>
      </p:nvGrpSpPr>
      <p:grpSpPr>
        <a:xfrm>
          <a:off x="0" y="0"/>
          <a:ext cx="0" cy="0"/>
          <a:chOff x="0" y="0"/>
          <a:chExt cx="0" cy="0"/>
        </a:xfrm>
      </p:grpSpPr>
      <p:pic>
        <p:nvPicPr>
          <p:cNvPr id="13" name="Picture 12" descr="A close up of a logo&#10;&#10;Description automatically generated">
            <a:extLst>
              <a:ext uri="{FF2B5EF4-FFF2-40B4-BE49-F238E27FC236}">
                <a16:creationId xmlns:a16="http://schemas.microsoft.com/office/drawing/2014/main" xmlns="" id="{9CB20BC8-5CE3-7045-A2F8-86C994676F5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 y="2"/>
            <a:ext cx="12192000" cy="6858000"/>
          </a:xfrm>
          <a:prstGeom prst="rect">
            <a:avLst/>
          </a:prstGeom>
        </p:spPr>
      </p:pic>
      <p:graphicFrame>
        <p:nvGraphicFramePr>
          <p:cNvPr id="9" name="Table 8">
            <a:extLst>
              <a:ext uri="{FF2B5EF4-FFF2-40B4-BE49-F238E27FC236}">
                <a16:creationId xmlns:a16="http://schemas.microsoft.com/office/drawing/2014/main" xmlns="" id="{FE67885F-BCEC-1749-A260-D2F897D26B04}"/>
              </a:ext>
            </a:extLst>
          </p:cNvPr>
          <p:cNvGraphicFramePr>
            <a:graphicFrameLocks noGrp="1"/>
          </p:cNvGraphicFramePr>
          <p:nvPr>
            <p:extLst>
              <p:ext uri="{D42A27DB-BD31-4B8C-83A1-F6EECF244321}">
                <p14:modId xmlns:p14="http://schemas.microsoft.com/office/powerpoint/2010/main" val="3763018484"/>
              </p:ext>
            </p:extLst>
          </p:nvPr>
        </p:nvGraphicFramePr>
        <p:xfrm>
          <a:off x="-381966" y="-162048"/>
          <a:ext cx="12959982" cy="7199990"/>
        </p:xfrm>
        <a:graphic>
          <a:graphicData uri="http://schemas.openxmlformats.org/drawingml/2006/table">
            <a:tbl>
              <a:tblPr firstRow="1" bandRow="1">
                <a:tableStyleId>{5C22544A-7EE6-4342-B048-85BDC9FD1C3A}</a:tableStyleId>
              </a:tblPr>
              <a:tblGrid>
                <a:gridCol w="719999">
                  <a:extLst>
                    <a:ext uri="{9D8B030D-6E8A-4147-A177-3AD203B41FA5}">
                      <a16:colId xmlns:a16="http://schemas.microsoft.com/office/drawing/2014/main" xmlns="" val="3446020227"/>
                    </a:ext>
                  </a:extLst>
                </a:gridCol>
                <a:gridCol w="719999">
                  <a:extLst>
                    <a:ext uri="{9D8B030D-6E8A-4147-A177-3AD203B41FA5}">
                      <a16:colId xmlns:a16="http://schemas.microsoft.com/office/drawing/2014/main" xmlns="" val="1444038365"/>
                    </a:ext>
                  </a:extLst>
                </a:gridCol>
                <a:gridCol w="719999">
                  <a:extLst>
                    <a:ext uri="{9D8B030D-6E8A-4147-A177-3AD203B41FA5}">
                      <a16:colId xmlns:a16="http://schemas.microsoft.com/office/drawing/2014/main" xmlns="" val="1238181253"/>
                    </a:ext>
                  </a:extLst>
                </a:gridCol>
                <a:gridCol w="719999">
                  <a:extLst>
                    <a:ext uri="{9D8B030D-6E8A-4147-A177-3AD203B41FA5}">
                      <a16:colId xmlns:a16="http://schemas.microsoft.com/office/drawing/2014/main" xmlns="" val="2297292423"/>
                    </a:ext>
                  </a:extLst>
                </a:gridCol>
                <a:gridCol w="719999">
                  <a:extLst>
                    <a:ext uri="{9D8B030D-6E8A-4147-A177-3AD203B41FA5}">
                      <a16:colId xmlns:a16="http://schemas.microsoft.com/office/drawing/2014/main" xmlns="" val="3195920830"/>
                    </a:ext>
                  </a:extLst>
                </a:gridCol>
                <a:gridCol w="719999">
                  <a:extLst>
                    <a:ext uri="{9D8B030D-6E8A-4147-A177-3AD203B41FA5}">
                      <a16:colId xmlns:a16="http://schemas.microsoft.com/office/drawing/2014/main" xmlns="" val="762918820"/>
                    </a:ext>
                  </a:extLst>
                </a:gridCol>
                <a:gridCol w="719999">
                  <a:extLst>
                    <a:ext uri="{9D8B030D-6E8A-4147-A177-3AD203B41FA5}">
                      <a16:colId xmlns:a16="http://schemas.microsoft.com/office/drawing/2014/main" xmlns="" val="3658407778"/>
                    </a:ext>
                  </a:extLst>
                </a:gridCol>
                <a:gridCol w="719999">
                  <a:extLst>
                    <a:ext uri="{9D8B030D-6E8A-4147-A177-3AD203B41FA5}">
                      <a16:colId xmlns:a16="http://schemas.microsoft.com/office/drawing/2014/main" xmlns="" val="422089238"/>
                    </a:ext>
                  </a:extLst>
                </a:gridCol>
                <a:gridCol w="719999">
                  <a:extLst>
                    <a:ext uri="{9D8B030D-6E8A-4147-A177-3AD203B41FA5}">
                      <a16:colId xmlns:a16="http://schemas.microsoft.com/office/drawing/2014/main" xmlns="" val="2214612928"/>
                    </a:ext>
                  </a:extLst>
                </a:gridCol>
                <a:gridCol w="719999">
                  <a:extLst>
                    <a:ext uri="{9D8B030D-6E8A-4147-A177-3AD203B41FA5}">
                      <a16:colId xmlns:a16="http://schemas.microsoft.com/office/drawing/2014/main" xmlns="" val="1500141142"/>
                    </a:ext>
                  </a:extLst>
                </a:gridCol>
                <a:gridCol w="719999">
                  <a:extLst>
                    <a:ext uri="{9D8B030D-6E8A-4147-A177-3AD203B41FA5}">
                      <a16:colId xmlns:a16="http://schemas.microsoft.com/office/drawing/2014/main" xmlns="" val="761502769"/>
                    </a:ext>
                  </a:extLst>
                </a:gridCol>
                <a:gridCol w="719999">
                  <a:extLst>
                    <a:ext uri="{9D8B030D-6E8A-4147-A177-3AD203B41FA5}">
                      <a16:colId xmlns:a16="http://schemas.microsoft.com/office/drawing/2014/main" xmlns="" val="1330765595"/>
                    </a:ext>
                  </a:extLst>
                </a:gridCol>
                <a:gridCol w="719999">
                  <a:extLst>
                    <a:ext uri="{9D8B030D-6E8A-4147-A177-3AD203B41FA5}">
                      <a16:colId xmlns:a16="http://schemas.microsoft.com/office/drawing/2014/main" xmlns="" val="2477405726"/>
                    </a:ext>
                  </a:extLst>
                </a:gridCol>
                <a:gridCol w="719999">
                  <a:extLst>
                    <a:ext uri="{9D8B030D-6E8A-4147-A177-3AD203B41FA5}">
                      <a16:colId xmlns:a16="http://schemas.microsoft.com/office/drawing/2014/main" xmlns="" val="2441464480"/>
                    </a:ext>
                  </a:extLst>
                </a:gridCol>
                <a:gridCol w="719999">
                  <a:extLst>
                    <a:ext uri="{9D8B030D-6E8A-4147-A177-3AD203B41FA5}">
                      <a16:colId xmlns:a16="http://schemas.microsoft.com/office/drawing/2014/main" xmlns="" val="2406926072"/>
                    </a:ext>
                  </a:extLst>
                </a:gridCol>
                <a:gridCol w="719999">
                  <a:extLst>
                    <a:ext uri="{9D8B030D-6E8A-4147-A177-3AD203B41FA5}">
                      <a16:colId xmlns:a16="http://schemas.microsoft.com/office/drawing/2014/main" xmlns="" val="718999815"/>
                    </a:ext>
                  </a:extLst>
                </a:gridCol>
                <a:gridCol w="719999">
                  <a:extLst>
                    <a:ext uri="{9D8B030D-6E8A-4147-A177-3AD203B41FA5}">
                      <a16:colId xmlns:a16="http://schemas.microsoft.com/office/drawing/2014/main" xmlns="" val="311714399"/>
                    </a:ext>
                  </a:extLst>
                </a:gridCol>
                <a:gridCol w="719999">
                  <a:extLst>
                    <a:ext uri="{9D8B030D-6E8A-4147-A177-3AD203B41FA5}">
                      <a16:colId xmlns:a16="http://schemas.microsoft.com/office/drawing/2014/main" xmlns="" val="954741492"/>
                    </a:ext>
                  </a:extLst>
                </a:gridCol>
              </a:tblGrid>
              <a:tr h="719999">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a16="http://schemas.microsoft.com/office/drawing/2014/main" xmlns="" val="2130327233"/>
                  </a:ext>
                </a:extLst>
              </a:tr>
              <a:tr h="719999">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a16="http://schemas.microsoft.com/office/drawing/2014/main" xmlns="" val="2088209294"/>
                  </a:ext>
                </a:extLst>
              </a:tr>
              <a:tr h="719999">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a16="http://schemas.microsoft.com/office/drawing/2014/main" xmlns="" val="1824521029"/>
                  </a:ext>
                </a:extLst>
              </a:tr>
              <a:tr h="719999">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noFill/>
                      <a:prstDash val="solid"/>
                      <a:round/>
                      <a:headEnd type="none" w="med" len="med"/>
                      <a:tailEnd type="none" w="med" len="med"/>
                    </a:lnB>
                    <a:noFill/>
                  </a:tcPr>
                </a:tc>
                <a:extLst>
                  <a:ext uri="{0D108BD9-81ED-4DB2-BD59-A6C34878D82A}">
                    <a16:rowId xmlns:a16="http://schemas.microsoft.com/office/drawing/2014/main" xmlns="" val="3471725039"/>
                  </a:ext>
                </a:extLst>
              </a:tr>
              <a:tr h="719999">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extLst>
                  <a:ext uri="{0D108BD9-81ED-4DB2-BD59-A6C34878D82A}">
                    <a16:rowId xmlns:a16="http://schemas.microsoft.com/office/drawing/2014/main" xmlns="" val="2084532283"/>
                  </a:ext>
                </a:extLst>
              </a:tr>
              <a:tr h="719999">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extLst>
                  <a:ext uri="{0D108BD9-81ED-4DB2-BD59-A6C34878D82A}">
                    <a16:rowId xmlns:a16="http://schemas.microsoft.com/office/drawing/2014/main" xmlns="" val="4177386308"/>
                  </a:ext>
                </a:extLst>
              </a:tr>
              <a:tr h="719999">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extLst>
                  <a:ext uri="{0D108BD9-81ED-4DB2-BD59-A6C34878D82A}">
                    <a16:rowId xmlns:a16="http://schemas.microsoft.com/office/drawing/2014/main" xmlns="" val="1203408355"/>
                  </a:ext>
                </a:extLst>
              </a:tr>
              <a:tr h="719999">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extLst>
                  <a:ext uri="{0D108BD9-81ED-4DB2-BD59-A6C34878D82A}">
                    <a16:rowId xmlns:a16="http://schemas.microsoft.com/office/drawing/2014/main" xmlns="" val="551074334"/>
                  </a:ext>
                </a:extLst>
              </a:tr>
              <a:tr h="719999">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extLst>
                  <a:ext uri="{0D108BD9-81ED-4DB2-BD59-A6C34878D82A}">
                    <a16:rowId xmlns:a16="http://schemas.microsoft.com/office/drawing/2014/main" xmlns="" val="3111367470"/>
                  </a:ext>
                </a:extLst>
              </a:tr>
              <a:tr h="719999">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extLst>
                  <a:ext uri="{0D108BD9-81ED-4DB2-BD59-A6C34878D82A}">
                    <a16:rowId xmlns:a16="http://schemas.microsoft.com/office/drawing/2014/main" xmlns="" val="2733001439"/>
                  </a:ext>
                </a:extLst>
              </a:tr>
            </a:tbl>
          </a:graphicData>
        </a:graphic>
      </p:graphicFrame>
      <p:pic>
        <p:nvPicPr>
          <p:cNvPr id="12" name="Picture 11">
            <a:extLst>
              <a:ext uri="{FF2B5EF4-FFF2-40B4-BE49-F238E27FC236}">
                <a16:creationId xmlns:a16="http://schemas.microsoft.com/office/drawing/2014/main" xmlns="" id="{21586D74-E967-3647-B402-1D03D78A99B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 y="840"/>
            <a:ext cx="12192000" cy="6856321"/>
          </a:xfrm>
          <a:prstGeom prst="rect">
            <a:avLst/>
          </a:prstGeom>
        </p:spPr>
      </p:pic>
      <p:pic>
        <p:nvPicPr>
          <p:cNvPr id="7" name="Picture 6">
            <a:extLst>
              <a:ext uri="{FF2B5EF4-FFF2-40B4-BE49-F238E27FC236}">
                <a16:creationId xmlns:a16="http://schemas.microsoft.com/office/drawing/2014/main" xmlns="" id="{EA0F7F45-56C0-DF44-8868-0AF9DC409A6B}"/>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0247146" y="6321013"/>
            <a:ext cx="1563090" cy="296739"/>
          </a:xfrm>
          <a:prstGeom prst="rect">
            <a:avLst/>
          </a:prstGeom>
        </p:spPr>
      </p:pic>
      <p:sp>
        <p:nvSpPr>
          <p:cNvPr id="2" name="Test">
            <a:extLst>
              <a:ext uri="{FF2B5EF4-FFF2-40B4-BE49-F238E27FC236}">
                <a16:creationId xmlns:a16="http://schemas.microsoft.com/office/drawing/2014/main" xmlns="" id="{661C21B7-5665-A84A-9187-8F7974FFD284}"/>
              </a:ext>
            </a:extLst>
          </p:cNvPr>
          <p:cNvSpPr>
            <a:spLocks noGrp="1"/>
          </p:cNvSpPr>
          <p:nvPr>
            <p:ph type="title"/>
            <p:custDataLst>
              <p:tags r:id="rId1"/>
            </p:custDataLst>
          </p:nvPr>
        </p:nvSpPr>
        <p:spPr/>
        <p:txBody>
          <a:bodyPr/>
          <a:lstStyle/>
          <a:p>
            <a:r>
              <a:rPr lang="en-GB"/>
              <a:t>Click to edit Master title style</a:t>
            </a:r>
          </a:p>
        </p:txBody>
      </p:sp>
      <p:sp>
        <p:nvSpPr>
          <p:cNvPr id="10" name="Text Placeholder 13">
            <a:extLst>
              <a:ext uri="{FF2B5EF4-FFF2-40B4-BE49-F238E27FC236}">
                <a16:creationId xmlns:a16="http://schemas.microsoft.com/office/drawing/2014/main" xmlns="" id="{C59F01AF-558B-9E4A-B789-4523CEE1E0C2}"/>
              </a:ext>
            </a:extLst>
          </p:cNvPr>
          <p:cNvSpPr>
            <a:spLocks noGrp="1"/>
          </p:cNvSpPr>
          <p:nvPr>
            <p:ph type="body" sz="quarter" idx="13" hasCustomPrompt="1"/>
          </p:nvPr>
        </p:nvSpPr>
        <p:spPr>
          <a:xfrm>
            <a:off x="374656" y="5277609"/>
            <a:ext cx="5580001" cy="719999"/>
          </a:xfrm>
        </p:spPr>
        <p:txBody>
          <a:bodyPr/>
          <a:lstStyle>
            <a:lvl1pPr>
              <a:defRPr/>
            </a:lvl1pPr>
          </a:lstStyle>
          <a:p>
            <a:pPr lvl="0"/>
            <a:r>
              <a:rPr lang="en-US" dirty="0"/>
              <a:t>Document Author</a:t>
            </a:r>
            <a:endParaRPr lang="en-GB" dirty="0"/>
          </a:p>
        </p:txBody>
      </p:sp>
      <p:sp>
        <p:nvSpPr>
          <p:cNvPr id="14" name="Test"/>
          <p:cNvSpPr txBox="1"/>
          <p:nvPr>
            <p:custDataLst>
              <p:tags r:id="rId2"/>
            </p:custDataLst>
          </p:nvPr>
        </p:nvSpPr>
        <p:spPr>
          <a:xfrm>
            <a:off x="360000" y="6262281"/>
            <a:ext cx="1440000" cy="363600"/>
          </a:xfrm>
          <a:prstGeom prst="rect">
            <a:avLst/>
          </a:prstGeom>
        </p:spPr>
        <p:txBody>
          <a:bodyPr vert="horz" lIns="91440" tIns="45720" rIns="91440" bIns="45720" rtlCol="0" anchor="ctr"/>
          <a:lstStyle>
            <a:defPPr>
              <a:defRPr lang="de-DE"/>
            </a:defPPr>
            <a:lvl1pPr>
              <a:defRPr sz="1000">
                <a:solidFill>
                  <a:srgbClr val="91A5AE"/>
                </a:solidFill>
                <a:latin typeface="Arial" panose="020B0604020202020204" pitchFamily="34" charset="0"/>
                <a:cs typeface="Arial" panose="020B0604020202020204" pitchFamily="34" charset="0"/>
              </a:defRPr>
            </a:lvl1pPr>
          </a:lstStyle>
          <a:p>
            <a:pPr lvl="0"/>
            <a:r>
              <a:rPr lang="nl-NL" sz="1000" b="0" kern="1200" noProof="0" dirty="0">
                <a:solidFill>
                  <a:schemeClr val="accent5"/>
                </a:solidFill>
                <a:latin typeface="+mn-lt"/>
                <a:ea typeface="+mn-ea"/>
                <a:cs typeface="+mn-cs"/>
              </a:rPr>
              <a:t>datum</a:t>
            </a:r>
          </a:p>
        </p:txBody>
      </p:sp>
      <p:sp>
        <p:nvSpPr>
          <p:cNvPr id="15" name="Test"/>
          <p:cNvSpPr txBox="1"/>
          <p:nvPr>
            <p:custDataLst>
              <p:tags r:id="rId3"/>
            </p:custDataLst>
          </p:nvPr>
        </p:nvSpPr>
        <p:spPr>
          <a:xfrm>
            <a:off x="3164046" y="6321071"/>
            <a:ext cx="2520000" cy="246221"/>
          </a:xfrm>
          <a:prstGeom prst="rect">
            <a:avLst/>
          </a:prstGeom>
        </p:spPr>
        <p:txBody>
          <a:bodyPr vert="horz" lIns="0" tIns="0" rIns="0" bIns="0" rtlCol="0" anchor="ctr"/>
          <a:lstStyle>
            <a:defPPr>
              <a:defRPr lang="de-DE"/>
            </a:defPPr>
            <a:lvl1pPr lvl="0">
              <a:defRPr sz="1000">
                <a:solidFill>
                  <a:srgbClr val="91A5AE"/>
                </a:solidFill>
                <a:latin typeface="Arial" panose="020B0604020202020204" pitchFamily="34" charset="0"/>
                <a:cs typeface="Arial" panose="020B0604020202020204" pitchFamily="34" charset="0"/>
              </a:defRPr>
            </a:lvl1pPr>
          </a:lstStyle>
          <a:p>
            <a:pPr lvl="0"/>
            <a:r>
              <a:rPr lang="nl-NL" sz="1000" b="1" kern="1200" noProof="0" dirty="0" smtClean="0">
                <a:solidFill>
                  <a:schemeClr val="accent5"/>
                </a:solidFill>
                <a:latin typeface="+mn-lt"/>
                <a:ea typeface="+mn-ea"/>
                <a:cs typeface="+mn-cs"/>
              </a:rPr>
              <a:t>Vertrouwelijkheid</a:t>
            </a:r>
            <a:endParaRPr lang="nl-NL" sz="1000" b="1" kern="1200" noProof="0" dirty="0">
              <a:solidFill>
                <a:schemeClr val="accent5"/>
              </a:solidFill>
              <a:latin typeface="+mn-lt"/>
              <a:ea typeface="+mn-ea"/>
              <a:cs typeface="+mn-cs"/>
            </a:endParaRPr>
          </a:p>
        </p:txBody>
      </p:sp>
      <p:sp>
        <p:nvSpPr>
          <p:cNvPr id="3" name="SetAchtergrondShape" hidden="1"/>
          <p:cNvSpPr/>
          <p:nvPr>
            <p:custDataLst>
              <p:tags r:id="rId4"/>
            </p:custDataLst>
          </p:nvPr>
        </p:nvSpPr>
        <p:spPr>
          <a:xfrm>
            <a:off x="0" y="0"/>
            <a:ext cx="12700" cy="12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84776483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card style-4">
    <p:bg>
      <p:bgPr>
        <a:gradFill>
          <a:gsLst>
            <a:gs pos="0">
              <a:schemeClr val="tx2"/>
            </a:gs>
            <a:gs pos="100000">
              <a:schemeClr val="tx2"/>
            </a:gs>
          </a:gsLst>
          <a:lin ang="7200000" scaled="0"/>
        </a:gradFill>
        <a:effectLst/>
      </p:bgPr>
    </p:bg>
    <p:spTree>
      <p:nvGrpSpPr>
        <p:cNvPr id="1" name=""/>
        <p:cNvGrpSpPr/>
        <p:nvPr/>
      </p:nvGrpSpPr>
      <p:grpSpPr>
        <a:xfrm>
          <a:off x="0" y="0"/>
          <a:ext cx="0" cy="0"/>
          <a:chOff x="0" y="0"/>
          <a:chExt cx="0" cy="0"/>
        </a:xfrm>
      </p:grpSpPr>
      <p:pic>
        <p:nvPicPr>
          <p:cNvPr id="16" name="Picture 15" descr="A picture containing laptop, computer, food&#10;&#10;Description automatically generated">
            <a:extLst>
              <a:ext uri="{FF2B5EF4-FFF2-40B4-BE49-F238E27FC236}">
                <a16:creationId xmlns:a16="http://schemas.microsoft.com/office/drawing/2014/main" xmlns="" id="{9FED91FE-7553-134E-ABEA-914084DAD92A}"/>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 y="2"/>
            <a:ext cx="12192000" cy="6858000"/>
          </a:xfrm>
          <a:prstGeom prst="rect">
            <a:avLst/>
          </a:prstGeom>
        </p:spPr>
      </p:pic>
      <p:graphicFrame>
        <p:nvGraphicFramePr>
          <p:cNvPr id="14" name="Table 13">
            <a:extLst>
              <a:ext uri="{FF2B5EF4-FFF2-40B4-BE49-F238E27FC236}">
                <a16:creationId xmlns:a16="http://schemas.microsoft.com/office/drawing/2014/main" xmlns="" id="{B56DACEF-1AF7-854E-A81D-66302F5DE807}"/>
              </a:ext>
            </a:extLst>
          </p:cNvPr>
          <p:cNvGraphicFramePr>
            <a:graphicFrameLocks noGrp="1"/>
          </p:cNvGraphicFramePr>
          <p:nvPr>
            <p:extLst>
              <p:ext uri="{D42A27DB-BD31-4B8C-83A1-F6EECF244321}">
                <p14:modId xmlns:p14="http://schemas.microsoft.com/office/powerpoint/2010/main" val="2932612919"/>
              </p:ext>
            </p:extLst>
          </p:nvPr>
        </p:nvGraphicFramePr>
        <p:xfrm>
          <a:off x="-381964" y="-162044"/>
          <a:ext cx="12959982" cy="7199990"/>
        </p:xfrm>
        <a:graphic>
          <a:graphicData uri="http://schemas.openxmlformats.org/drawingml/2006/table">
            <a:tbl>
              <a:tblPr firstRow="1" bandRow="1">
                <a:tableStyleId>{5C22544A-7EE6-4342-B048-85BDC9FD1C3A}</a:tableStyleId>
              </a:tblPr>
              <a:tblGrid>
                <a:gridCol w="719999">
                  <a:extLst>
                    <a:ext uri="{9D8B030D-6E8A-4147-A177-3AD203B41FA5}">
                      <a16:colId xmlns:a16="http://schemas.microsoft.com/office/drawing/2014/main" xmlns="" val="3446020227"/>
                    </a:ext>
                  </a:extLst>
                </a:gridCol>
                <a:gridCol w="719999">
                  <a:extLst>
                    <a:ext uri="{9D8B030D-6E8A-4147-A177-3AD203B41FA5}">
                      <a16:colId xmlns:a16="http://schemas.microsoft.com/office/drawing/2014/main" xmlns="" val="1444038365"/>
                    </a:ext>
                  </a:extLst>
                </a:gridCol>
                <a:gridCol w="719999">
                  <a:extLst>
                    <a:ext uri="{9D8B030D-6E8A-4147-A177-3AD203B41FA5}">
                      <a16:colId xmlns:a16="http://schemas.microsoft.com/office/drawing/2014/main" xmlns="" val="1238181253"/>
                    </a:ext>
                  </a:extLst>
                </a:gridCol>
                <a:gridCol w="719999">
                  <a:extLst>
                    <a:ext uri="{9D8B030D-6E8A-4147-A177-3AD203B41FA5}">
                      <a16:colId xmlns:a16="http://schemas.microsoft.com/office/drawing/2014/main" xmlns="" val="2297292423"/>
                    </a:ext>
                  </a:extLst>
                </a:gridCol>
                <a:gridCol w="719999">
                  <a:extLst>
                    <a:ext uri="{9D8B030D-6E8A-4147-A177-3AD203B41FA5}">
                      <a16:colId xmlns:a16="http://schemas.microsoft.com/office/drawing/2014/main" xmlns="" val="3195920830"/>
                    </a:ext>
                  </a:extLst>
                </a:gridCol>
                <a:gridCol w="719999">
                  <a:extLst>
                    <a:ext uri="{9D8B030D-6E8A-4147-A177-3AD203B41FA5}">
                      <a16:colId xmlns:a16="http://schemas.microsoft.com/office/drawing/2014/main" xmlns="" val="762918820"/>
                    </a:ext>
                  </a:extLst>
                </a:gridCol>
                <a:gridCol w="719999">
                  <a:extLst>
                    <a:ext uri="{9D8B030D-6E8A-4147-A177-3AD203B41FA5}">
                      <a16:colId xmlns:a16="http://schemas.microsoft.com/office/drawing/2014/main" xmlns="" val="3658407778"/>
                    </a:ext>
                  </a:extLst>
                </a:gridCol>
                <a:gridCol w="719999">
                  <a:extLst>
                    <a:ext uri="{9D8B030D-6E8A-4147-A177-3AD203B41FA5}">
                      <a16:colId xmlns:a16="http://schemas.microsoft.com/office/drawing/2014/main" xmlns="" val="422089238"/>
                    </a:ext>
                  </a:extLst>
                </a:gridCol>
                <a:gridCol w="719999">
                  <a:extLst>
                    <a:ext uri="{9D8B030D-6E8A-4147-A177-3AD203B41FA5}">
                      <a16:colId xmlns:a16="http://schemas.microsoft.com/office/drawing/2014/main" xmlns="" val="2214612928"/>
                    </a:ext>
                  </a:extLst>
                </a:gridCol>
                <a:gridCol w="719999">
                  <a:extLst>
                    <a:ext uri="{9D8B030D-6E8A-4147-A177-3AD203B41FA5}">
                      <a16:colId xmlns:a16="http://schemas.microsoft.com/office/drawing/2014/main" xmlns="" val="1500141142"/>
                    </a:ext>
                  </a:extLst>
                </a:gridCol>
                <a:gridCol w="719999">
                  <a:extLst>
                    <a:ext uri="{9D8B030D-6E8A-4147-A177-3AD203B41FA5}">
                      <a16:colId xmlns:a16="http://schemas.microsoft.com/office/drawing/2014/main" xmlns="" val="761502769"/>
                    </a:ext>
                  </a:extLst>
                </a:gridCol>
                <a:gridCol w="719999">
                  <a:extLst>
                    <a:ext uri="{9D8B030D-6E8A-4147-A177-3AD203B41FA5}">
                      <a16:colId xmlns:a16="http://schemas.microsoft.com/office/drawing/2014/main" xmlns="" val="1330765595"/>
                    </a:ext>
                  </a:extLst>
                </a:gridCol>
                <a:gridCol w="719999">
                  <a:extLst>
                    <a:ext uri="{9D8B030D-6E8A-4147-A177-3AD203B41FA5}">
                      <a16:colId xmlns:a16="http://schemas.microsoft.com/office/drawing/2014/main" xmlns="" val="2477405726"/>
                    </a:ext>
                  </a:extLst>
                </a:gridCol>
                <a:gridCol w="719999">
                  <a:extLst>
                    <a:ext uri="{9D8B030D-6E8A-4147-A177-3AD203B41FA5}">
                      <a16:colId xmlns:a16="http://schemas.microsoft.com/office/drawing/2014/main" xmlns="" val="2441464480"/>
                    </a:ext>
                  </a:extLst>
                </a:gridCol>
                <a:gridCol w="719999">
                  <a:extLst>
                    <a:ext uri="{9D8B030D-6E8A-4147-A177-3AD203B41FA5}">
                      <a16:colId xmlns:a16="http://schemas.microsoft.com/office/drawing/2014/main" xmlns="" val="2406926072"/>
                    </a:ext>
                  </a:extLst>
                </a:gridCol>
                <a:gridCol w="719999">
                  <a:extLst>
                    <a:ext uri="{9D8B030D-6E8A-4147-A177-3AD203B41FA5}">
                      <a16:colId xmlns:a16="http://schemas.microsoft.com/office/drawing/2014/main" xmlns="" val="718999815"/>
                    </a:ext>
                  </a:extLst>
                </a:gridCol>
                <a:gridCol w="719999">
                  <a:extLst>
                    <a:ext uri="{9D8B030D-6E8A-4147-A177-3AD203B41FA5}">
                      <a16:colId xmlns:a16="http://schemas.microsoft.com/office/drawing/2014/main" xmlns="" val="311714399"/>
                    </a:ext>
                  </a:extLst>
                </a:gridCol>
                <a:gridCol w="719999">
                  <a:extLst>
                    <a:ext uri="{9D8B030D-6E8A-4147-A177-3AD203B41FA5}">
                      <a16:colId xmlns:a16="http://schemas.microsoft.com/office/drawing/2014/main" xmlns="" val="954741492"/>
                    </a:ext>
                  </a:extLst>
                </a:gridCol>
              </a:tblGrid>
              <a:tr h="719999">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extLst>
                  <a:ext uri="{0D108BD9-81ED-4DB2-BD59-A6C34878D82A}">
                    <a16:rowId xmlns:a16="http://schemas.microsoft.com/office/drawing/2014/main" xmlns="" val="2130327233"/>
                  </a:ext>
                </a:extLst>
              </a:tr>
              <a:tr h="719999">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extLst>
                  <a:ext uri="{0D108BD9-81ED-4DB2-BD59-A6C34878D82A}">
                    <a16:rowId xmlns:a16="http://schemas.microsoft.com/office/drawing/2014/main" xmlns="" val="2088209294"/>
                  </a:ext>
                </a:extLst>
              </a:tr>
              <a:tr h="719999">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extLst>
                  <a:ext uri="{0D108BD9-81ED-4DB2-BD59-A6C34878D82A}">
                    <a16:rowId xmlns:a16="http://schemas.microsoft.com/office/drawing/2014/main" xmlns="" val="1824521029"/>
                  </a:ext>
                </a:extLst>
              </a:tr>
              <a:tr h="719999">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extLst>
                  <a:ext uri="{0D108BD9-81ED-4DB2-BD59-A6C34878D82A}">
                    <a16:rowId xmlns:a16="http://schemas.microsoft.com/office/drawing/2014/main" xmlns="" val="1557998905"/>
                  </a:ext>
                </a:extLst>
              </a:tr>
              <a:tr h="719999">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extLst>
                  <a:ext uri="{0D108BD9-81ED-4DB2-BD59-A6C34878D82A}">
                    <a16:rowId xmlns:a16="http://schemas.microsoft.com/office/drawing/2014/main" xmlns="" val="1684192217"/>
                  </a:ext>
                </a:extLst>
              </a:tr>
              <a:tr h="719999">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a16="http://schemas.microsoft.com/office/drawing/2014/main" xmlns="" val="2137247306"/>
                  </a:ext>
                </a:extLst>
              </a:tr>
              <a:tr h="719999">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a16="http://schemas.microsoft.com/office/drawing/2014/main" xmlns="" val="4151277970"/>
                  </a:ext>
                </a:extLst>
              </a:tr>
              <a:tr h="719999">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a16="http://schemas.microsoft.com/office/drawing/2014/main" xmlns="" val="1614019654"/>
                  </a:ext>
                </a:extLst>
              </a:tr>
              <a:tr h="719999">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a16="http://schemas.microsoft.com/office/drawing/2014/main" xmlns="" val="2472633462"/>
                  </a:ext>
                </a:extLst>
              </a:tr>
              <a:tr h="719999">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a16="http://schemas.microsoft.com/office/drawing/2014/main" xmlns="" val="1175015736"/>
                  </a:ext>
                </a:extLst>
              </a:tr>
            </a:tbl>
          </a:graphicData>
        </a:graphic>
      </p:graphicFrame>
      <p:pic>
        <p:nvPicPr>
          <p:cNvPr id="6" name="Picture 5">
            <a:extLst>
              <a:ext uri="{FF2B5EF4-FFF2-40B4-BE49-F238E27FC236}">
                <a16:creationId xmlns:a16="http://schemas.microsoft.com/office/drawing/2014/main" xmlns="" id="{F4F021DD-03E8-ED4B-B9B2-6E5E5234DC2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 y="840"/>
            <a:ext cx="12192000" cy="6856321"/>
          </a:xfrm>
          <a:prstGeom prst="rect">
            <a:avLst/>
          </a:prstGeom>
        </p:spPr>
      </p:pic>
      <p:pic>
        <p:nvPicPr>
          <p:cNvPr id="7" name="Picture 6">
            <a:extLst>
              <a:ext uri="{FF2B5EF4-FFF2-40B4-BE49-F238E27FC236}">
                <a16:creationId xmlns:a16="http://schemas.microsoft.com/office/drawing/2014/main" xmlns="" id="{EA0F7F45-56C0-DF44-8868-0AF9DC409A6B}"/>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0247146" y="6321013"/>
            <a:ext cx="1563090" cy="296739"/>
          </a:xfrm>
          <a:prstGeom prst="rect">
            <a:avLst/>
          </a:prstGeom>
        </p:spPr>
      </p:pic>
      <p:sp>
        <p:nvSpPr>
          <p:cNvPr id="2" name="Test">
            <a:extLst>
              <a:ext uri="{FF2B5EF4-FFF2-40B4-BE49-F238E27FC236}">
                <a16:creationId xmlns:a16="http://schemas.microsoft.com/office/drawing/2014/main" xmlns="" id="{661C21B7-5665-A84A-9187-8F7974FFD284}"/>
              </a:ext>
            </a:extLst>
          </p:cNvPr>
          <p:cNvSpPr>
            <a:spLocks noGrp="1"/>
          </p:cNvSpPr>
          <p:nvPr>
            <p:ph type="title" hasCustomPrompt="1"/>
            <p:custDataLst>
              <p:tags r:id="rId1"/>
            </p:custDataLst>
          </p:nvPr>
        </p:nvSpPr>
        <p:spPr>
          <a:xfrm>
            <a:off x="374380" y="374296"/>
            <a:ext cx="5580001" cy="2339999"/>
          </a:xfrm>
        </p:spPr>
        <p:txBody>
          <a:bodyPr/>
          <a:lstStyle/>
          <a:p>
            <a:r>
              <a:rPr lang="en-GB" smtClean="0"/>
              <a:t>Market-Market-Communication HUB</a:t>
            </a:r>
            <a:endParaRPr lang="en-GB" dirty="0"/>
          </a:p>
        </p:txBody>
      </p:sp>
      <p:sp>
        <p:nvSpPr>
          <p:cNvPr id="10" name="Text Placeholder 13">
            <a:extLst>
              <a:ext uri="{FF2B5EF4-FFF2-40B4-BE49-F238E27FC236}">
                <a16:creationId xmlns:a16="http://schemas.microsoft.com/office/drawing/2014/main" xmlns="" id="{C59F01AF-558B-9E4A-B789-4523CEE1E0C2}"/>
              </a:ext>
            </a:extLst>
          </p:cNvPr>
          <p:cNvSpPr>
            <a:spLocks noGrp="1"/>
          </p:cNvSpPr>
          <p:nvPr>
            <p:ph type="body" sz="quarter" idx="13" hasCustomPrompt="1"/>
          </p:nvPr>
        </p:nvSpPr>
        <p:spPr>
          <a:xfrm>
            <a:off x="374656" y="2879896"/>
            <a:ext cx="5580001" cy="719999"/>
          </a:xfrm>
        </p:spPr>
        <p:txBody>
          <a:bodyPr/>
          <a:lstStyle>
            <a:lvl1pPr>
              <a:defRPr/>
            </a:lvl1pPr>
          </a:lstStyle>
          <a:p>
            <a:pPr lvl="0"/>
            <a:r>
              <a:rPr lang="en-US" dirty="0"/>
              <a:t>Document Author</a:t>
            </a:r>
            <a:endParaRPr lang="en-GB" dirty="0"/>
          </a:p>
        </p:txBody>
      </p:sp>
      <p:sp>
        <p:nvSpPr>
          <p:cNvPr id="12" name="Test"/>
          <p:cNvSpPr txBox="1"/>
          <p:nvPr>
            <p:custDataLst>
              <p:tags r:id="rId2"/>
            </p:custDataLst>
          </p:nvPr>
        </p:nvSpPr>
        <p:spPr>
          <a:xfrm>
            <a:off x="360000" y="6262281"/>
            <a:ext cx="1440000" cy="363600"/>
          </a:xfrm>
          <a:prstGeom prst="rect">
            <a:avLst/>
          </a:prstGeom>
        </p:spPr>
        <p:txBody>
          <a:bodyPr vert="horz" lIns="91440" tIns="45720" rIns="91440" bIns="45720" rtlCol="0" anchor="ctr"/>
          <a:lstStyle>
            <a:defPPr>
              <a:defRPr lang="de-DE"/>
            </a:defPPr>
            <a:lvl1pPr>
              <a:defRPr sz="1000">
                <a:solidFill>
                  <a:srgbClr val="91A5AE"/>
                </a:solidFill>
                <a:latin typeface="Arial" panose="020B0604020202020204" pitchFamily="34" charset="0"/>
                <a:cs typeface="Arial" panose="020B0604020202020204" pitchFamily="34" charset="0"/>
              </a:defRPr>
            </a:lvl1pPr>
          </a:lstStyle>
          <a:p>
            <a:pPr lvl="0"/>
            <a:r>
              <a:rPr lang="en-GB" sz="1000" b="0" kern="1200" noProof="0" dirty="0" smtClean="0">
                <a:solidFill>
                  <a:schemeClr val="accent5"/>
                </a:solidFill>
                <a:latin typeface="+mn-lt"/>
                <a:ea typeface="+mn-ea"/>
                <a:cs typeface="+mn-cs"/>
              </a:rPr>
              <a:t>October 1 2020</a:t>
            </a:r>
            <a:endParaRPr lang="en-GB" sz="1000" b="0" kern="1200" noProof="0" dirty="0">
              <a:solidFill>
                <a:schemeClr val="accent5"/>
              </a:solidFill>
              <a:latin typeface="+mn-lt"/>
              <a:ea typeface="+mn-ea"/>
              <a:cs typeface="+mn-cs"/>
            </a:endParaRPr>
          </a:p>
        </p:txBody>
      </p:sp>
      <p:sp>
        <p:nvSpPr>
          <p:cNvPr id="13" name="Test"/>
          <p:cNvSpPr txBox="1"/>
          <p:nvPr>
            <p:custDataLst>
              <p:tags r:id="rId3"/>
            </p:custDataLst>
          </p:nvPr>
        </p:nvSpPr>
        <p:spPr>
          <a:xfrm>
            <a:off x="3164046" y="6321071"/>
            <a:ext cx="2520000" cy="246221"/>
          </a:xfrm>
          <a:prstGeom prst="rect">
            <a:avLst/>
          </a:prstGeom>
        </p:spPr>
        <p:txBody>
          <a:bodyPr vert="horz" lIns="0" tIns="0" rIns="0" bIns="0" rtlCol="0" anchor="ctr"/>
          <a:lstStyle>
            <a:defPPr>
              <a:defRPr lang="de-DE"/>
            </a:defPPr>
            <a:lvl1pPr lvl="0">
              <a:defRPr sz="1000">
                <a:solidFill>
                  <a:srgbClr val="91A5AE"/>
                </a:solidFill>
                <a:latin typeface="Arial" panose="020B0604020202020204" pitchFamily="34" charset="0"/>
                <a:cs typeface="Arial" panose="020B0604020202020204" pitchFamily="34" charset="0"/>
              </a:defRPr>
            </a:lvl1pPr>
          </a:lstStyle>
          <a:p>
            <a:pPr lvl="0"/>
            <a:r>
              <a:rPr lang="nl-NL" sz="1000" b="1" i="0" noProof="0" smtClean="0">
                <a:solidFill>
                  <a:srgbClr val="485255"/>
                </a:solidFill>
                <a:latin typeface="Arial"/>
              </a:rPr>
              <a:t>C1 - Public Information</a:t>
            </a:r>
            <a:endParaRPr lang="nl-NL" sz="1000" b="1" i="0" noProof="0" dirty="0">
              <a:solidFill>
                <a:srgbClr val="485255"/>
              </a:solidFill>
              <a:latin typeface="Arial"/>
            </a:endParaRPr>
          </a:p>
        </p:txBody>
      </p:sp>
      <p:sp>
        <p:nvSpPr>
          <p:cNvPr id="3" name="SetAchtergrondShape" hidden="1"/>
          <p:cNvSpPr/>
          <p:nvPr>
            <p:custDataLst>
              <p:tags r:id="rId4"/>
            </p:custDataLst>
          </p:nvPr>
        </p:nvSpPr>
        <p:spPr>
          <a:xfrm>
            <a:off x="0" y="0"/>
            <a:ext cx="12700" cy="12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86251013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card style-5">
    <p:bg>
      <p:bgPr>
        <a:solidFill>
          <a:schemeClr val="tx2"/>
        </a:solidFill>
        <a:effectLst/>
      </p:bgPr>
    </p:bg>
    <p:spTree>
      <p:nvGrpSpPr>
        <p:cNvPr id="1" name=""/>
        <p:cNvGrpSpPr/>
        <p:nvPr/>
      </p:nvGrpSpPr>
      <p:grpSpPr>
        <a:xfrm>
          <a:off x="0" y="0"/>
          <a:ext cx="0" cy="0"/>
          <a:chOff x="0" y="0"/>
          <a:chExt cx="0" cy="0"/>
        </a:xfrm>
      </p:grpSpPr>
      <p:pic>
        <p:nvPicPr>
          <p:cNvPr id="12" name="Picture 11" descr="A picture containing laptop, computer, food&#10;&#10;Description automatically generated">
            <a:extLst>
              <a:ext uri="{FF2B5EF4-FFF2-40B4-BE49-F238E27FC236}">
                <a16:creationId xmlns:a16="http://schemas.microsoft.com/office/drawing/2014/main" xmlns="" id="{EC46DD48-4DA9-A049-8ACD-1E39C6FB153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 y="2"/>
            <a:ext cx="12192000" cy="6858000"/>
          </a:xfrm>
          <a:prstGeom prst="rect">
            <a:avLst/>
          </a:prstGeom>
        </p:spPr>
      </p:pic>
      <p:graphicFrame>
        <p:nvGraphicFramePr>
          <p:cNvPr id="11" name="Table 10">
            <a:extLst>
              <a:ext uri="{FF2B5EF4-FFF2-40B4-BE49-F238E27FC236}">
                <a16:creationId xmlns:a16="http://schemas.microsoft.com/office/drawing/2014/main" xmlns="" id="{2497917B-528D-E04F-BAD5-9F054672983E}"/>
              </a:ext>
            </a:extLst>
          </p:cNvPr>
          <p:cNvGraphicFramePr>
            <a:graphicFrameLocks noGrp="1"/>
          </p:cNvGraphicFramePr>
          <p:nvPr>
            <p:extLst>
              <p:ext uri="{D42A27DB-BD31-4B8C-83A1-F6EECF244321}">
                <p14:modId xmlns:p14="http://schemas.microsoft.com/office/powerpoint/2010/main" val="3331634379"/>
              </p:ext>
            </p:extLst>
          </p:nvPr>
        </p:nvGraphicFramePr>
        <p:xfrm>
          <a:off x="-381966" y="-162048"/>
          <a:ext cx="12959982" cy="7199990"/>
        </p:xfrm>
        <a:graphic>
          <a:graphicData uri="http://schemas.openxmlformats.org/drawingml/2006/table">
            <a:tbl>
              <a:tblPr firstRow="1" bandRow="1">
                <a:tableStyleId>{5C22544A-7EE6-4342-B048-85BDC9FD1C3A}</a:tableStyleId>
              </a:tblPr>
              <a:tblGrid>
                <a:gridCol w="719999">
                  <a:extLst>
                    <a:ext uri="{9D8B030D-6E8A-4147-A177-3AD203B41FA5}">
                      <a16:colId xmlns:a16="http://schemas.microsoft.com/office/drawing/2014/main" xmlns="" val="3446020227"/>
                    </a:ext>
                  </a:extLst>
                </a:gridCol>
                <a:gridCol w="719999">
                  <a:extLst>
                    <a:ext uri="{9D8B030D-6E8A-4147-A177-3AD203B41FA5}">
                      <a16:colId xmlns:a16="http://schemas.microsoft.com/office/drawing/2014/main" xmlns="" val="1444038365"/>
                    </a:ext>
                  </a:extLst>
                </a:gridCol>
                <a:gridCol w="719999">
                  <a:extLst>
                    <a:ext uri="{9D8B030D-6E8A-4147-A177-3AD203B41FA5}">
                      <a16:colId xmlns:a16="http://schemas.microsoft.com/office/drawing/2014/main" xmlns="" val="1238181253"/>
                    </a:ext>
                  </a:extLst>
                </a:gridCol>
                <a:gridCol w="719999">
                  <a:extLst>
                    <a:ext uri="{9D8B030D-6E8A-4147-A177-3AD203B41FA5}">
                      <a16:colId xmlns:a16="http://schemas.microsoft.com/office/drawing/2014/main" xmlns="" val="2297292423"/>
                    </a:ext>
                  </a:extLst>
                </a:gridCol>
                <a:gridCol w="719999">
                  <a:extLst>
                    <a:ext uri="{9D8B030D-6E8A-4147-A177-3AD203B41FA5}">
                      <a16:colId xmlns:a16="http://schemas.microsoft.com/office/drawing/2014/main" xmlns="" val="3195920830"/>
                    </a:ext>
                  </a:extLst>
                </a:gridCol>
                <a:gridCol w="719999">
                  <a:extLst>
                    <a:ext uri="{9D8B030D-6E8A-4147-A177-3AD203B41FA5}">
                      <a16:colId xmlns:a16="http://schemas.microsoft.com/office/drawing/2014/main" xmlns="" val="762918820"/>
                    </a:ext>
                  </a:extLst>
                </a:gridCol>
                <a:gridCol w="719999">
                  <a:extLst>
                    <a:ext uri="{9D8B030D-6E8A-4147-A177-3AD203B41FA5}">
                      <a16:colId xmlns:a16="http://schemas.microsoft.com/office/drawing/2014/main" xmlns="" val="3658407778"/>
                    </a:ext>
                  </a:extLst>
                </a:gridCol>
                <a:gridCol w="719999">
                  <a:extLst>
                    <a:ext uri="{9D8B030D-6E8A-4147-A177-3AD203B41FA5}">
                      <a16:colId xmlns:a16="http://schemas.microsoft.com/office/drawing/2014/main" xmlns="" val="422089238"/>
                    </a:ext>
                  </a:extLst>
                </a:gridCol>
                <a:gridCol w="719999">
                  <a:extLst>
                    <a:ext uri="{9D8B030D-6E8A-4147-A177-3AD203B41FA5}">
                      <a16:colId xmlns:a16="http://schemas.microsoft.com/office/drawing/2014/main" xmlns="" val="2214612928"/>
                    </a:ext>
                  </a:extLst>
                </a:gridCol>
                <a:gridCol w="719999">
                  <a:extLst>
                    <a:ext uri="{9D8B030D-6E8A-4147-A177-3AD203B41FA5}">
                      <a16:colId xmlns:a16="http://schemas.microsoft.com/office/drawing/2014/main" xmlns="" val="1500141142"/>
                    </a:ext>
                  </a:extLst>
                </a:gridCol>
                <a:gridCol w="719999">
                  <a:extLst>
                    <a:ext uri="{9D8B030D-6E8A-4147-A177-3AD203B41FA5}">
                      <a16:colId xmlns:a16="http://schemas.microsoft.com/office/drawing/2014/main" xmlns="" val="761502769"/>
                    </a:ext>
                  </a:extLst>
                </a:gridCol>
                <a:gridCol w="719999">
                  <a:extLst>
                    <a:ext uri="{9D8B030D-6E8A-4147-A177-3AD203B41FA5}">
                      <a16:colId xmlns:a16="http://schemas.microsoft.com/office/drawing/2014/main" xmlns="" val="1330765595"/>
                    </a:ext>
                  </a:extLst>
                </a:gridCol>
                <a:gridCol w="719999">
                  <a:extLst>
                    <a:ext uri="{9D8B030D-6E8A-4147-A177-3AD203B41FA5}">
                      <a16:colId xmlns:a16="http://schemas.microsoft.com/office/drawing/2014/main" xmlns="" val="2477405726"/>
                    </a:ext>
                  </a:extLst>
                </a:gridCol>
                <a:gridCol w="719999">
                  <a:extLst>
                    <a:ext uri="{9D8B030D-6E8A-4147-A177-3AD203B41FA5}">
                      <a16:colId xmlns:a16="http://schemas.microsoft.com/office/drawing/2014/main" xmlns="" val="2441464480"/>
                    </a:ext>
                  </a:extLst>
                </a:gridCol>
                <a:gridCol w="719999">
                  <a:extLst>
                    <a:ext uri="{9D8B030D-6E8A-4147-A177-3AD203B41FA5}">
                      <a16:colId xmlns:a16="http://schemas.microsoft.com/office/drawing/2014/main" xmlns="" val="2406926072"/>
                    </a:ext>
                  </a:extLst>
                </a:gridCol>
                <a:gridCol w="719999">
                  <a:extLst>
                    <a:ext uri="{9D8B030D-6E8A-4147-A177-3AD203B41FA5}">
                      <a16:colId xmlns:a16="http://schemas.microsoft.com/office/drawing/2014/main" xmlns="" val="718999815"/>
                    </a:ext>
                  </a:extLst>
                </a:gridCol>
                <a:gridCol w="719999">
                  <a:extLst>
                    <a:ext uri="{9D8B030D-6E8A-4147-A177-3AD203B41FA5}">
                      <a16:colId xmlns:a16="http://schemas.microsoft.com/office/drawing/2014/main" xmlns="" val="311714399"/>
                    </a:ext>
                  </a:extLst>
                </a:gridCol>
                <a:gridCol w="719999">
                  <a:extLst>
                    <a:ext uri="{9D8B030D-6E8A-4147-A177-3AD203B41FA5}">
                      <a16:colId xmlns:a16="http://schemas.microsoft.com/office/drawing/2014/main" xmlns="" val="954741492"/>
                    </a:ext>
                  </a:extLst>
                </a:gridCol>
              </a:tblGrid>
              <a:tr h="719999">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a16="http://schemas.microsoft.com/office/drawing/2014/main" xmlns="" val="2130327233"/>
                  </a:ext>
                </a:extLst>
              </a:tr>
              <a:tr h="719999">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a16="http://schemas.microsoft.com/office/drawing/2014/main" xmlns="" val="2088209294"/>
                  </a:ext>
                </a:extLst>
              </a:tr>
              <a:tr h="719999">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a16="http://schemas.microsoft.com/office/drawing/2014/main" xmlns="" val="1824521029"/>
                  </a:ext>
                </a:extLst>
              </a:tr>
              <a:tr h="719999">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a16="http://schemas.microsoft.com/office/drawing/2014/main" xmlns="" val="1557998905"/>
                  </a:ext>
                </a:extLst>
              </a:tr>
              <a:tr h="719999">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a16="http://schemas.microsoft.com/office/drawing/2014/main" xmlns="" val="1684192217"/>
                  </a:ext>
                </a:extLst>
              </a:tr>
              <a:tr h="719999">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a16="http://schemas.microsoft.com/office/drawing/2014/main" xmlns="" val="2137247306"/>
                  </a:ext>
                </a:extLst>
              </a:tr>
              <a:tr h="719999">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a16="http://schemas.microsoft.com/office/drawing/2014/main" xmlns="" val="4151277970"/>
                  </a:ext>
                </a:extLst>
              </a:tr>
              <a:tr h="719999">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a16="http://schemas.microsoft.com/office/drawing/2014/main" xmlns="" val="1614019654"/>
                  </a:ext>
                </a:extLst>
              </a:tr>
              <a:tr h="719999">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a16="http://schemas.microsoft.com/office/drawing/2014/main" xmlns="" val="2472633462"/>
                  </a:ext>
                </a:extLst>
              </a:tr>
              <a:tr h="719999">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a16="http://schemas.microsoft.com/office/drawing/2014/main" xmlns="" val="1062309109"/>
                  </a:ext>
                </a:extLst>
              </a:tr>
            </a:tbl>
          </a:graphicData>
        </a:graphic>
      </p:graphicFrame>
      <p:pic>
        <p:nvPicPr>
          <p:cNvPr id="8" name="Picture 7">
            <a:extLst>
              <a:ext uri="{FF2B5EF4-FFF2-40B4-BE49-F238E27FC236}">
                <a16:creationId xmlns:a16="http://schemas.microsoft.com/office/drawing/2014/main" xmlns="" id="{4EA0749E-1624-8E48-B9BF-9D9C773EED68}"/>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 y="840"/>
            <a:ext cx="12192000" cy="6856321"/>
          </a:xfrm>
          <a:prstGeom prst="rect">
            <a:avLst/>
          </a:prstGeom>
        </p:spPr>
      </p:pic>
      <p:pic>
        <p:nvPicPr>
          <p:cNvPr id="7" name="Picture 6">
            <a:extLst>
              <a:ext uri="{FF2B5EF4-FFF2-40B4-BE49-F238E27FC236}">
                <a16:creationId xmlns:a16="http://schemas.microsoft.com/office/drawing/2014/main" xmlns="" id="{EA0F7F45-56C0-DF44-8868-0AF9DC409A6B}"/>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0247146" y="6321013"/>
            <a:ext cx="1563090" cy="296739"/>
          </a:xfrm>
          <a:prstGeom prst="rect">
            <a:avLst/>
          </a:prstGeom>
        </p:spPr>
      </p:pic>
      <p:sp>
        <p:nvSpPr>
          <p:cNvPr id="2" name="Test">
            <a:extLst>
              <a:ext uri="{FF2B5EF4-FFF2-40B4-BE49-F238E27FC236}">
                <a16:creationId xmlns:a16="http://schemas.microsoft.com/office/drawing/2014/main" xmlns="" id="{661C21B7-5665-A84A-9187-8F7974FFD284}"/>
              </a:ext>
            </a:extLst>
          </p:cNvPr>
          <p:cNvSpPr>
            <a:spLocks noGrp="1"/>
          </p:cNvSpPr>
          <p:nvPr>
            <p:ph type="title" hasCustomPrompt="1"/>
            <p:custDataLst>
              <p:tags r:id="rId1"/>
            </p:custDataLst>
          </p:nvPr>
        </p:nvSpPr>
        <p:spPr>
          <a:xfrm>
            <a:off x="374380" y="374296"/>
            <a:ext cx="5580001" cy="2339999"/>
          </a:xfrm>
        </p:spPr>
        <p:txBody>
          <a:bodyPr/>
          <a:lstStyle/>
          <a:p>
            <a:r>
              <a:rPr lang="en-GB" smtClean="0"/>
              <a:t>Market-Market-Communication HUB</a:t>
            </a:r>
            <a:endParaRPr lang="en-GB" dirty="0"/>
          </a:p>
        </p:txBody>
      </p:sp>
      <p:sp>
        <p:nvSpPr>
          <p:cNvPr id="10" name="Text Placeholder 13">
            <a:extLst>
              <a:ext uri="{FF2B5EF4-FFF2-40B4-BE49-F238E27FC236}">
                <a16:creationId xmlns:a16="http://schemas.microsoft.com/office/drawing/2014/main" xmlns="" id="{C59F01AF-558B-9E4A-B789-4523CEE1E0C2}"/>
              </a:ext>
            </a:extLst>
          </p:cNvPr>
          <p:cNvSpPr>
            <a:spLocks noGrp="1"/>
          </p:cNvSpPr>
          <p:nvPr>
            <p:ph type="body" sz="quarter" idx="13" hasCustomPrompt="1"/>
          </p:nvPr>
        </p:nvSpPr>
        <p:spPr>
          <a:xfrm>
            <a:off x="374656" y="2879896"/>
            <a:ext cx="5580001" cy="719999"/>
          </a:xfrm>
        </p:spPr>
        <p:txBody>
          <a:bodyPr/>
          <a:lstStyle>
            <a:lvl1pPr>
              <a:defRPr/>
            </a:lvl1pPr>
          </a:lstStyle>
          <a:p>
            <a:pPr lvl="0"/>
            <a:r>
              <a:rPr lang="en-US" dirty="0"/>
              <a:t>Document Author</a:t>
            </a:r>
            <a:endParaRPr lang="en-GB" dirty="0"/>
          </a:p>
        </p:txBody>
      </p:sp>
      <p:sp>
        <p:nvSpPr>
          <p:cNvPr id="13" name="Test"/>
          <p:cNvSpPr txBox="1"/>
          <p:nvPr>
            <p:custDataLst>
              <p:tags r:id="rId2"/>
            </p:custDataLst>
          </p:nvPr>
        </p:nvSpPr>
        <p:spPr>
          <a:xfrm>
            <a:off x="360000" y="6262281"/>
            <a:ext cx="1440000" cy="363600"/>
          </a:xfrm>
          <a:prstGeom prst="rect">
            <a:avLst/>
          </a:prstGeom>
        </p:spPr>
        <p:txBody>
          <a:bodyPr vert="horz" lIns="91440" tIns="45720" rIns="91440" bIns="45720" rtlCol="0" anchor="ctr"/>
          <a:lstStyle>
            <a:defPPr>
              <a:defRPr lang="de-DE"/>
            </a:defPPr>
            <a:lvl1pPr>
              <a:defRPr sz="1000">
                <a:solidFill>
                  <a:srgbClr val="91A5AE"/>
                </a:solidFill>
                <a:latin typeface="Arial" panose="020B0604020202020204" pitchFamily="34" charset="0"/>
                <a:cs typeface="Arial" panose="020B0604020202020204" pitchFamily="34" charset="0"/>
              </a:defRPr>
            </a:lvl1pPr>
          </a:lstStyle>
          <a:p>
            <a:pPr lvl="0"/>
            <a:r>
              <a:rPr lang="en-GB" sz="1000" b="0" kern="1200" noProof="0" dirty="0" smtClean="0">
                <a:solidFill>
                  <a:schemeClr val="accent5"/>
                </a:solidFill>
                <a:latin typeface="+mn-lt"/>
                <a:ea typeface="+mn-ea"/>
                <a:cs typeface="+mn-cs"/>
              </a:rPr>
              <a:t>October 1 2020</a:t>
            </a:r>
            <a:endParaRPr lang="en-GB" sz="1000" b="0" kern="1200" noProof="0" dirty="0">
              <a:solidFill>
                <a:schemeClr val="accent5"/>
              </a:solidFill>
              <a:latin typeface="+mn-lt"/>
              <a:ea typeface="+mn-ea"/>
              <a:cs typeface="+mn-cs"/>
            </a:endParaRPr>
          </a:p>
        </p:txBody>
      </p:sp>
      <p:sp>
        <p:nvSpPr>
          <p:cNvPr id="14" name="Test"/>
          <p:cNvSpPr txBox="1"/>
          <p:nvPr>
            <p:custDataLst>
              <p:tags r:id="rId3"/>
            </p:custDataLst>
          </p:nvPr>
        </p:nvSpPr>
        <p:spPr>
          <a:xfrm>
            <a:off x="3164046" y="6321071"/>
            <a:ext cx="2520000" cy="246221"/>
          </a:xfrm>
          <a:prstGeom prst="rect">
            <a:avLst/>
          </a:prstGeom>
        </p:spPr>
        <p:txBody>
          <a:bodyPr vert="horz" lIns="0" tIns="0" rIns="0" bIns="0" rtlCol="0" anchor="ctr"/>
          <a:lstStyle>
            <a:defPPr>
              <a:defRPr lang="de-DE"/>
            </a:defPPr>
            <a:lvl1pPr lvl="0">
              <a:defRPr sz="1000">
                <a:solidFill>
                  <a:srgbClr val="91A5AE"/>
                </a:solidFill>
                <a:latin typeface="Arial" panose="020B0604020202020204" pitchFamily="34" charset="0"/>
                <a:cs typeface="Arial" panose="020B0604020202020204" pitchFamily="34" charset="0"/>
              </a:defRPr>
            </a:lvl1pPr>
          </a:lstStyle>
          <a:p>
            <a:pPr lvl="0"/>
            <a:r>
              <a:rPr lang="nl-NL" sz="1000" b="1" i="0" noProof="0" smtClean="0">
                <a:solidFill>
                  <a:srgbClr val="485255"/>
                </a:solidFill>
                <a:latin typeface="Arial"/>
              </a:rPr>
              <a:t>C1 - Public Information</a:t>
            </a:r>
            <a:endParaRPr lang="nl-NL" sz="1000" b="1" i="0" noProof="0" dirty="0">
              <a:solidFill>
                <a:srgbClr val="485255"/>
              </a:solidFill>
              <a:latin typeface="Arial"/>
            </a:endParaRPr>
          </a:p>
        </p:txBody>
      </p:sp>
      <p:sp>
        <p:nvSpPr>
          <p:cNvPr id="3" name="SetAchtergrondShape" hidden="1"/>
          <p:cNvSpPr/>
          <p:nvPr>
            <p:custDataLst>
              <p:tags r:id="rId4"/>
            </p:custDataLst>
          </p:nvPr>
        </p:nvSpPr>
        <p:spPr>
          <a:xfrm>
            <a:off x="0" y="0"/>
            <a:ext cx="12700" cy="12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01764223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card style-6">
    <p:bg>
      <p:bgPr>
        <a:solidFill>
          <a:schemeClr val="tx2"/>
        </a:solidFill>
        <a:effectLst/>
      </p:bgPr>
    </p:bg>
    <p:spTree>
      <p:nvGrpSpPr>
        <p:cNvPr id="1" name=""/>
        <p:cNvGrpSpPr/>
        <p:nvPr/>
      </p:nvGrpSpPr>
      <p:grpSpPr>
        <a:xfrm>
          <a:off x="0" y="0"/>
          <a:ext cx="0" cy="0"/>
          <a:chOff x="0" y="0"/>
          <a:chExt cx="0" cy="0"/>
        </a:xfrm>
      </p:grpSpPr>
      <p:pic>
        <p:nvPicPr>
          <p:cNvPr id="6" name="Picture 5" descr="A picture containing food&#10;&#10;Description automatically generated">
            <a:extLst>
              <a:ext uri="{FF2B5EF4-FFF2-40B4-BE49-F238E27FC236}">
                <a16:creationId xmlns:a16="http://schemas.microsoft.com/office/drawing/2014/main" xmlns="" id="{ADE6D201-FC12-AB43-AC59-89AC4CB2B03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 y="2"/>
            <a:ext cx="12192000" cy="6858000"/>
          </a:xfrm>
          <a:prstGeom prst="rect">
            <a:avLst/>
          </a:prstGeom>
        </p:spPr>
      </p:pic>
      <p:graphicFrame>
        <p:nvGraphicFramePr>
          <p:cNvPr id="11" name="Table 10">
            <a:extLst>
              <a:ext uri="{FF2B5EF4-FFF2-40B4-BE49-F238E27FC236}">
                <a16:creationId xmlns:a16="http://schemas.microsoft.com/office/drawing/2014/main" xmlns="" id="{24C73D5C-B3FF-BE45-8BFE-D532B9EEC01B}"/>
              </a:ext>
            </a:extLst>
          </p:cNvPr>
          <p:cNvGraphicFramePr>
            <a:graphicFrameLocks noGrp="1"/>
          </p:cNvGraphicFramePr>
          <p:nvPr>
            <p:extLst>
              <p:ext uri="{D42A27DB-BD31-4B8C-83A1-F6EECF244321}">
                <p14:modId xmlns:p14="http://schemas.microsoft.com/office/powerpoint/2010/main" val="1937709943"/>
              </p:ext>
            </p:extLst>
          </p:nvPr>
        </p:nvGraphicFramePr>
        <p:xfrm>
          <a:off x="-381966" y="-162048"/>
          <a:ext cx="12959982" cy="7199990"/>
        </p:xfrm>
        <a:graphic>
          <a:graphicData uri="http://schemas.openxmlformats.org/drawingml/2006/table">
            <a:tbl>
              <a:tblPr firstRow="1" bandRow="1">
                <a:tableStyleId>{5C22544A-7EE6-4342-B048-85BDC9FD1C3A}</a:tableStyleId>
              </a:tblPr>
              <a:tblGrid>
                <a:gridCol w="719999">
                  <a:extLst>
                    <a:ext uri="{9D8B030D-6E8A-4147-A177-3AD203B41FA5}">
                      <a16:colId xmlns:a16="http://schemas.microsoft.com/office/drawing/2014/main" xmlns="" val="3446020227"/>
                    </a:ext>
                  </a:extLst>
                </a:gridCol>
                <a:gridCol w="719999">
                  <a:extLst>
                    <a:ext uri="{9D8B030D-6E8A-4147-A177-3AD203B41FA5}">
                      <a16:colId xmlns:a16="http://schemas.microsoft.com/office/drawing/2014/main" xmlns="" val="1444038365"/>
                    </a:ext>
                  </a:extLst>
                </a:gridCol>
                <a:gridCol w="719999">
                  <a:extLst>
                    <a:ext uri="{9D8B030D-6E8A-4147-A177-3AD203B41FA5}">
                      <a16:colId xmlns:a16="http://schemas.microsoft.com/office/drawing/2014/main" xmlns="" val="1238181253"/>
                    </a:ext>
                  </a:extLst>
                </a:gridCol>
                <a:gridCol w="719999">
                  <a:extLst>
                    <a:ext uri="{9D8B030D-6E8A-4147-A177-3AD203B41FA5}">
                      <a16:colId xmlns:a16="http://schemas.microsoft.com/office/drawing/2014/main" xmlns="" val="2297292423"/>
                    </a:ext>
                  </a:extLst>
                </a:gridCol>
                <a:gridCol w="719999">
                  <a:extLst>
                    <a:ext uri="{9D8B030D-6E8A-4147-A177-3AD203B41FA5}">
                      <a16:colId xmlns:a16="http://schemas.microsoft.com/office/drawing/2014/main" xmlns="" val="3195920830"/>
                    </a:ext>
                  </a:extLst>
                </a:gridCol>
                <a:gridCol w="719999">
                  <a:extLst>
                    <a:ext uri="{9D8B030D-6E8A-4147-A177-3AD203B41FA5}">
                      <a16:colId xmlns:a16="http://schemas.microsoft.com/office/drawing/2014/main" xmlns="" val="762918820"/>
                    </a:ext>
                  </a:extLst>
                </a:gridCol>
                <a:gridCol w="719999">
                  <a:extLst>
                    <a:ext uri="{9D8B030D-6E8A-4147-A177-3AD203B41FA5}">
                      <a16:colId xmlns:a16="http://schemas.microsoft.com/office/drawing/2014/main" xmlns="" val="3658407778"/>
                    </a:ext>
                  </a:extLst>
                </a:gridCol>
                <a:gridCol w="719999">
                  <a:extLst>
                    <a:ext uri="{9D8B030D-6E8A-4147-A177-3AD203B41FA5}">
                      <a16:colId xmlns:a16="http://schemas.microsoft.com/office/drawing/2014/main" xmlns="" val="422089238"/>
                    </a:ext>
                  </a:extLst>
                </a:gridCol>
                <a:gridCol w="719999">
                  <a:extLst>
                    <a:ext uri="{9D8B030D-6E8A-4147-A177-3AD203B41FA5}">
                      <a16:colId xmlns:a16="http://schemas.microsoft.com/office/drawing/2014/main" xmlns="" val="2214612928"/>
                    </a:ext>
                  </a:extLst>
                </a:gridCol>
                <a:gridCol w="719999">
                  <a:extLst>
                    <a:ext uri="{9D8B030D-6E8A-4147-A177-3AD203B41FA5}">
                      <a16:colId xmlns:a16="http://schemas.microsoft.com/office/drawing/2014/main" xmlns="" val="1500141142"/>
                    </a:ext>
                  </a:extLst>
                </a:gridCol>
                <a:gridCol w="719999">
                  <a:extLst>
                    <a:ext uri="{9D8B030D-6E8A-4147-A177-3AD203B41FA5}">
                      <a16:colId xmlns:a16="http://schemas.microsoft.com/office/drawing/2014/main" xmlns="" val="761502769"/>
                    </a:ext>
                  </a:extLst>
                </a:gridCol>
                <a:gridCol w="719999">
                  <a:extLst>
                    <a:ext uri="{9D8B030D-6E8A-4147-A177-3AD203B41FA5}">
                      <a16:colId xmlns:a16="http://schemas.microsoft.com/office/drawing/2014/main" xmlns="" val="1330765595"/>
                    </a:ext>
                  </a:extLst>
                </a:gridCol>
                <a:gridCol w="719999">
                  <a:extLst>
                    <a:ext uri="{9D8B030D-6E8A-4147-A177-3AD203B41FA5}">
                      <a16:colId xmlns:a16="http://schemas.microsoft.com/office/drawing/2014/main" xmlns="" val="2477405726"/>
                    </a:ext>
                  </a:extLst>
                </a:gridCol>
                <a:gridCol w="719999">
                  <a:extLst>
                    <a:ext uri="{9D8B030D-6E8A-4147-A177-3AD203B41FA5}">
                      <a16:colId xmlns:a16="http://schemas.microsoft.com/office/drawing/2014/main" xmlns="" val="2441464480"/>
                    </a:ext>
                  </a:extLst>
                </a:gridCol>
                <a:gridCol w="719999">
                  <a:extLst>
                    <a:ext uri="{9D8B030D-6E8A-4147-A177-3AD203B41FA5}">
                      <a16:colId xmlns:a16="http://schemas.microsoft.com/office/drawing/2014/main" xmlns="" val="2406926072"/>
                    </a:ext>
                  </a:extLst>
                </a:gridCol>
                <a:gridCol w="719999">
                  <a:extLst>
                    <a:ext uri="{9D8B030D-6E8A-4147-A177-3AD203B41FA5}">
                      <a16:colId xmlns:a16="http://schemas.microsoft.com/office/drawing/2014/main" xmlns="" val="718999815"/>
                    </a:ext>
                  </a:extLst>
                </a:gridCol>
                <a:gridCol w="719999">
                  <a:extLst>
                    <a:ext uri="{9D8B030D-6E8A-4147-A177-3AD203B41FA5}">
                      <a16:colId xmlns:a16="http://schemas.microsoft.com/office/drawing/2014/main" xmlns="" val="311714399"/>
                    </a:ext>
                  </a:extLst>
                </a:gridCol>
                <a:gridCol w="719999">
                  <a:extLst>
                    <a:ext uri="{9D8B030D-6E8A-4147-A177-3AD203B41FA5}">
                      <a16:colId xmlns:a16="http://schemas.microsoft.com/office/drawing/2014/main" xmlns="" val="954741492"/>
                    </a:ext>
                  </a:extLst>
                </a:gridCol>
              </a:tblGrid>
              <a:tr h="719999">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a16="http://schemas.microsoft.com/office/drawing/2014/main" xmlns="" val="2130327233"/>
                  </a:ext>
                </a:extLst>
              </a:tr>
              <a:tr h="719999">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a16="http://schemas.microsoft.com/office/drawing/2014/main" xmlns="" val="2088209294"/>
                  </a:ext>
                </a:extLst>
              </a:tr>
              <a:tr h="719999">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a16="http://schemas.microsoft.com/office/drawing/2014/main" xmlns="" val="1824521029"/>
                  </a:ext>
                </a:extLst>
              </a:tr>
              <a:tr h="719999">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a16="http://schemas.microsoft.com/office/drawing/2014/main" xmlns="" val="1557998905"/>
                  </a:ext>
                </a:extLst>
              </a:tr>
              <a:tr h="719999">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a16="http://schemas.microsoft.com/office/drawing/2014/main" xmlns="" val="1684192217"/>
                  </a:ext>
                </a:extLst>
              </a:tr>
              <a:tr h="719999">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a16="http://schemas.microsoft.com/office/drawing/2014/main" xmlns="" val="2137247306"/>
                  </a:ext>
                </a:extLst>
              </a:tr>
              <a:tr h="719999">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a16="http://schemas.microsoft.com/office/drawing/2014/main" xmlns="" val="4151277970"/>
                  </a:ext>
                </a:extLst>
              </a:tr>
              <a:tr h="719999">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a16="http://schemas.microsoft.com/office/drawing/2014/main" xmlns="" val="1614019654"/>
                  </a:ext>
                </a:extLst>
              </a:tr>
              <a:tr h="719999">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a16="http://schemas.microsoft.com/office/drawing/2014/main" xmlns="" val="2472633462"/>
                  </a:ext>
                </a:extLst>
              </a:tr>
              <a:tr h="719999">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a16="http://schemas.microsoft.com/office/drawing/2014/main" xmlns="" val="634101414"/>
                  </a:ext>
                </a:extLst>
              </a:tr>
            </a:tbl>
          </a:graphicData>
        </a:graphic>
      </p:graphicFrame>
      <p:pic>
        <p:nvPicPr>
          <p:cNvPr id="14" name="Picture 13">
            <a:extLst>
              <a:ext uri="{FF2B5EF4-FFF2-40B4-BE49-F238E27FC236}">
                <a16:creationId xmlns:a16="http://schemas.microsoft.com/office/drawing/2014/main" xmlns="" id="{F0A5D900-DD86-0743-BB29-DD4595D3ED6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 y="840"/>
            <a:ext cx="12192000" cy="6856321"/>
          </a:xfrm>
          <a:prstGeom prst="rect">
            <a:avLst/>
          </a:prstGeom>
        </p:spPr>
      </p:pic>
      <p:pic>
        <p:nvPicPr>
          <p:cNvPr id="7" name="Picture 6">
            <a:extLst>
              <a:ext uri="{FF2B5EF4-FFF2-40B4-BE49-F238E27FC236}">
                <a16:creationId xmlns:a16="http://schemas.microsoft.com/office/drawing/2014/main" xmlns="" id="{EA0F7F45-56C0-DF44-8868-0AF9DC409A6B}"/>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0247146" y="6321013"/>
            <a:ext cx="1563090" cy="296739"/>
          </a:xfrm>
          <a:prstGeom prst="rect">
            <a:avLst/>
          </a:prstGeom>
        </p:spPr>
      </p:pic>
      <p:sp>
        <p:nvSpPr>
          <p:cNvPr id="2" name="Test">
            <a:extLst>
              <a:ext uri="{FF2B5EF4-FFF2-40B4-BE49-F238E27FC236}">
                <a16:creationId xmlns:a16="http://schemas.microsoft.com/office/drawing/2014/main" xmlns="" id="{661C21B7-5665-A84A-9187-8F7974FFD284}"/>
              </a:ext>
            </a:extLst>
          </p:cNvPr>
          <p:cNvSpPr>
            <a:spLocks noGrp="1"/>
          </p:cNvSpPr>
          <p:nvPr>
            <p:ph type="title"/>
            <p:custDataLst>
              <p:tags r:id="rId1"/>
            </p:custDataLst>
          </p:nvPr>
        </p:nvSpPr>
        <p:spPr/>
        <p:txBody>
          <a:bodyPr/>
          <a:lstStyle/>
          <a:p>
            <a:r>
              <a:rPr lang="en-GB"/>
              <a:t>Click to edit Master title style</a:t>
            </a:r>
          </a:p>
        </p:txBody>
      </p:sp>
      <p:sp>
        <p:nvSpPr>
          <p:cNvPr id="10" name="Text Placeholder 13">
            <a:extLst>
              <a:ext uri="{FF2B5EF4-FFF2-40B4-BE49-F238E27FC236}">
                <a16:creationId xmlns:a16="http://schemas.microsoft.com/office/drawing/2014/main" xmlns="" id="{C59F01AF-558B-9E4A-B789-4523CEE1E0C2}"/>
              </a:ext>
            </a:extLst>
          </p:cNvPr>
          <p:cNvSpPr>
            <a:spLocks noGrp="1"/>
          </p:cNvSpPr>
          <p:nvPr>
            <p:ph type="body" sz="quarter" idx="13" hasCustomPrompt="1"/>
          </p:nvPr>
        </p:nvSpPr>
        <p:spPr>
          <a:xfrm>
            <a:off x="374656" y="5277609"/>
            <a:ext cx="5580001" cy="719999"/>
          </a:xfrm>
        </p:spPr>
        <p:txBody>
          <a:bodyPr/>
          <a:lstStyle>
            <a:lvl1pPr>
              <a:defRPr/>
            </a:lvl1pPr>
          </a:lstStyle>
          <a:p>
            <a:pPr lvl="0"/>
            <a:r>
              <a:rPr lang="en-US" dirty="0"/>
              <a:t>Document Author</a:t>
            </a:r>
            <a:endParaRPr lang="en-GB" dirty="0"/>
          </a:p>
        </p:txBody>
      </p:sp>
      <p:sp>
        <p:nvSpPr>
          <p:cNvPr id="8" name="Tijdelijke aanduiding voor dianummer 7"/>
          <p:cNvSpPr>
            <a:spLocks noGrp="1"/>
          </p:cNvSpPr>
          <p:nvPr>
            <p:ph type="sldNum" sz="quarter" idx="14"/>
          </p:nvPr>
        </p:nvSpPr>
        <p:spPr/>
        <p:txBody>
          <a:bodyPr/>
          <a:lstStyle/>
          <a:p>
            <a:fld id="{12E7EA47-C16F-484F-9C0D-C4523DDA169C}" type="slidenum">
              <a:rPr lang="en-GB" smtClean="0"/>
              <a:pPr/>
              <a:t>‹nr.›</a:t>
            </a:fld>
            <a:endParaRPr lang="en-GB" dirty="0"/>
          </a:p>
        </p:txBody>
      </p:sp>
      <p:sp>
        <p:nvSpPr>
          <p:cNvPr id="12" name="Test"/>
          <p:cNvSpPr txBox="1"/>
          <p:nvPr>
            <p:custDataLst>
              <p:tags r:id="rId2"/>
            </p:custDataLst>
          </p:nvPr>
        </p:nvSpPr>
        <p:spPr>
          <a:xfrm>
            <a:off x="360000" y="6262281"/>
            <a:ext cx="1440000" cy="363600"/>
          </a:xfrm>
          <a:prstGeom prst="rect">
            <a:avLst/>
          </a:prstGeom>
        </p:spPr>
        <p:txBody>
          <a:bodyPr vert="horz" lIns="91440" tIns="45720" rIns="91440" bIns="45720" rtlCol="0" anchor="ctr"/>
          <a:lstStyle>
            <a:defPPr>
              <a:defRPr lang="de-DE"/>
            </a:defPPr>
            <a:lvl1pPr>
              <a:defRPr sz="1000">
                <a:solidFill>
                  <a:srgbClr val="91A5AE"/>
                </a:solidFill>
                <a:latin typeface="Arial" panose="020B0604020202020204" pitchFamily="34" charset="0"/>
                <a:cs typeface="Arial" panose="020B0604020202020204" pitchFamily="34" charset="0"/>
              </a:defRPr>
            </a:lvl1pPr>
          </a:lstStyle>
          <a:p>
            <a:pPr lvl="0"/>
            <a:r>
              <a:rPr lang="nl-NL" sz="1000" b="0" kern="1200" noProof="0" dirty="0">
                <a:solidFill>
                  <a:schemeClr val="accent5"/>
                </a:solidFill>
                <a:latin typeface="+mn-lt"/>
                <a:ea typeface="+mn-ea"/>
                <a:cs typeface="+mn-cs"/>
              </a:rPr>
              <a:t>datum</a:t>
            </a:r>
          </a:p>
        </p:txBody>
      </p:sp>
      <p:sp>
        <p:nvSpPr>
          <p:cNvPr id="13" name="Test"/>
          <p:cNvSpPr txBox="1"/>
          <p:nvPr>
            <p:custDataLst>
              <p:tags r:id="rId3"/>
            </p:custDataLst>
          </p:nvPr>
        </p:nvSpPr>
        <p:spPr>
          <a:xfrm>
            <a:off x="3164046" y="6321071"/>
            <a:ext cx="2520000" cy="246221"/>
          </a:xfrm>
          <a:prstGeom prst="rect">
            <a:avLst/>
          </a:prstGeom>
        </p:spPr>
        <p:txBody>
          <a:bodyPr vert="horz" lIns="0" tIns="0" rIns="0" bIns="0" rtlCol="0" anchor="ctr"/>
          <a:lstStyle>
            <a:defPPr>
              <a:defRPr lang="de-DE"/>
            </a:defPPr>
            <a:lvl1pPr lvl="0">
              <a:defRPr sz="1000">
                <a:solidFill>
                  <a:srgbClr val="91A5AE"/>
                </a:solidFill>
                <a:latin typeface="Arial" panose="020B0604020202020204" pitchFamily="34" charset="0"/>
                <a:cs typeface="Arial" panose="020B0604020202020204" pitchFamily="34" charset="0"/>
              </a:defRPr>
            </a:lvl1pPr>
          </a:lstStyle>
          <a:p>
            <a:pPr lvl="0"/>
            <a:r>
              <a:rPr lang="nl-NL" sz="1000" b="1" kern="1200" noProof="0" dirty="0" smtClean="0">
                <a:solidFill>
                  <a:schemeClr val="accent5"/>
                </a:solidFill>
                <a:latin typeface="+mn-lt"/>
                <a:ea typeface="+mn-ea"/>
                <a:cs typeface="+mn-cs"/>
              </a:rPr>
              <a:t>Vertrouwelijkheid</a:t>
            </a:r>
            <a:endParaRPr lang="nl-NL" sz="1000" b="1" kern="1200" noProof="0" dirty="0">
              <a:solidFill>
                <a:schemeClr val="accent5"/>
              </a:solidFill>
              <a:latin typeface="+mn-lt"/>
              <a:ea typeface="+mn-ea"/>
              <a:cs typeface="+mn-cs"/>
            </a:endParaRPr>
          </a:p>
        </p:txBody>
      </p:sp>
      <p:sp>
        <p:nvSpPr>
          <p:cNvPr id="3" name="SetAchtergrondShape" hidden="1"/>
          <p:cNvSpPr/>
          <p:nvPr>
            <p:custDataLst>
              <p:tags r:id="rId4"/>
            </p:custDataLst>
          </p:nvPr>
        </p:nvSpPr>
        <p:spPr>
          <a:xfrm>
            <a:off x="0" y="0"/>
            <a:ext cx="12700" cy="12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57467468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Introduction">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xmlns="" id="{F3925CE0-D7C0-5941-8DDA-42477BDF479E}"/>
              </a:ext>
            </a:extLst>
          </p:cNvPr>
          <p:cNvSpPr>
            <a:spLocks noGrp="1"/>
          </p:cNvSpPr>
          <p:nvPr>
            <p:ph type="body" sz="quarter" idx="13"/>
          </p:nvPr>
        </p:nvSpPr>
        <p:spPr>
          <a:xfrm>
            <a:off x="1364400" y="1584009"/>
            <a:ext cx="6300000" cy="460799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2" name="Text Placeholder 10">
            <a:extLst>
              <a:ext uri="{FF2B5EF4-FFF2-40B4-BE49-F238E27FC236}">
                <a16:creationId xmlns:a16="http://schemas.microsoft.com/office/drawing/2014/main" xmlns="" id="{A25D666F-C308-D746-A885-E7668DC4380A}"/>
              </a:ext>
            </a:extLst>
          </p:cNvPr>
          <p:cNvSpPr>
            <a:spLocks noGrp="1"/>
          </p:cNvSpPr>
          <p:nvPr>
            <p:ph type="body" sz="quarter" idx="14"/>
          </p:nvPr>
        </p:nvSpPr>
        <p:spPr>
          <a:xfrm>
            <a:off x="1364400" y="1043999"/>
            <a:ext cx="10031886" cy="432000"/>
          </a:xfrm>
        </p:spPr>
        <p:txBody>
          <a:bodyPr/>
          <a:lstStyle>
            <a:lvl1pPr>
              <a:defRPr sz="3000"/>
            </a:lvl1pPr>
          </a:lstStyle>
          <a:p>
            <a:pPr lvl="0"/>
            <a:r>
              <a:rPr lang="en-GB" dirty="0"/>
              <a:t>Click to edit Master text styles</a:t>
            </a:r>
          </a:p>
        </p:txBody>
      </p:sp>
      <p:sp>
        <p:nvSpPr>
          <p:cNvPr id="2" name="Title 1">
            <a:extLst>
              <a:ext uri="{FF2B5EF4-FFF2-40B4-BE49-F238E27FC236}">
                <a16:creationId xmlns:a16="http://schemas.microsoft.com/office/drawing/2014/main" xmlns="" id="{9DDDF482-687F-1147-AACD-ED8605A91B84}"/>
              </a:ext>
            </a:extLst>
          </p:cNvPr>
          <p:cNvSpPr>
            <a:spLocks noGrp="1"/>
          </p:cNvSpPr>
          <p:nvPr>
            <p:ph type="title"/>
          </p:nvPr>
        </p:nvSpPr>
        <p:spPr/>
        <p:txBody>
          <a:bodyPr/>
          <a:lstStyle/>
          <a:p>
            <a:r>
              <a:rPr lang="en-GB" dirty="0"/>
              <a:t>Click to edit Master title style</a:t>
            </a:r>
          </a:p>
        </p:txBody>
      </p:sp>
      <p:sp>
        <p:nvSpPr>
          <p:cNvPr id="15" name="Tijdelijke aanduiding voor dianummer 14"/>
          <p:cNvSpPr>
            <a:spLocks noGrp="1"/>
          </p:cNvSpPr>
          <p:nvPr>
            <p:ph type="sldNum" sz="quarter" idx="15"/>
          </p:nvPr>
        </p:nvSpPr>
        <p:spPr/>
        <p:txBody>
          <a:bodyPr/>
          <a:lstStyle/>
          <a:p>
            <a:fld id="{12E7EA47-C16F-484F-9C0D-C4523DDA169C}" type="slidenum">
              <a:rPr lang="en-GB" smtClean="0"/>
              <a:pPr/>
              <a:t>‹nr.›</a:t>
            </a:fld>
            <a:endParaRPr lang="en-GB" dirty="0"/>
          </a:p>
        </p:txBody>
      </p:sp>
      <p:sp>
        <p:nvSpPr>
          <p:cNvPr id="6" name="Test"/>
          <p:cNvSpPr txBox="1"/>
          <p:nvPr>
            <p:custDataLst>
              <p:tags r:id="rId1"/>
            </p:custDataLst>
          </p:nvPr>
        </p:nvSpPr>
        <p:spPr>
          <a:xfrm>
            <a:off x="3168000" y="6461760"/>
            <a:ext cx="2520000" cy="246221"/>
          </a:xfrm>
          <a:prstGeom prst="rect">
            <a:avLst/>
          </a:prstGeom>
        </p:spPr>
        <p:txBody>
          <a:bodyPr vert="horz" lIns="0" tIns="0" rIns="0" bIns="0" rtlCol="0" anchor="ctr"/>
          <a:lstStyle>
            <a:defPPr>
              <a:defRPr lang="en-US"/>
            </a:defPPr>
            <a:lvl1pPr>
              <a:defRPr sz="1000" b="1">
                <a:solidFill>
                  <a:schemeClr val="accent5"/>
                </a:solidFill>
              </a:defRPr>
            </a:lvl1pPr>
          </a:lstStyle>
          <a:p>
            <a:pPr lvl="0"/>
            <a:r>
              <a:rPr lang="en-GB" sz="1000" b="1" i="0" noProof="0" smtClean="0">
                <a:solidFill>
                  <a:srgbClr val="485255"/>
                </a:solidFill>
                <a:latin typeface="Arial"/>
              </a:rPr>
              <a:t>C1 - Public Information</a:t>
            </a:r>
            <a:endParaRPr lang="en-GB" sz="1000" b="1" i="0" noProof="0" dirty="0">
              <a:solidFill>
                <a:srgbClr val="485255"/>
              </a:solidFill>
              <a:latin typeface="Arial"/>
            </a:endParaRPr>
          </a:p>
        </p:txBody>
      </p:sp>
    </p:spTree>
    <p:extLst>
      <p:ext uri="{BB962C8B-B14F-4D97-AF65-F5344CB8AC3E}">
        <p14:creationId xmlns:p14="http://schemas.microsoft.com/office/powerpoint/2010/main" val="3130619933"/>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ext and picture">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xmlns="" id="{F3925CE0-D7C0-5941-8DDA-42477BDF479E}"/>
              </a:ext>
            </a:extLst>
          </p:cNvPr>
          <p:cNvSpPr>
            <a:spLocks noGrp="1"/>
          </p:cNvSpPr>
          <p:nvPr>
            <p:ph type="body" sz="quarter" idx="13"/>
          </p:nvPr>
        </p:nvSpPr>
        <p:spPr>
          <a:xfrm>
            <a:off x="1364400" y="1584009"/>
            <a:ext cx="4680000" cy="460799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2" name="Text Placeholder 10">
            <a:extLst>
              <a:ext uri="{FF2B5EF4-FFF2-40B4-BE49-F238E27FC236}">
                <a16:creationId xmlns:a16="http://schemas.microsoft.com/office/drawing/2014/main" xmlns="" id="{A25D666F-C308-D746-A885-E7668DC4380A}"/>
              </a:ext>
            </a:extLst>
          </p:cNvPr>
          <p:cNvSpPr>
            <a:spLocks noGrp="1"/>
          </p:cNvSpPr>
          <p:nvPr>
            <p:ph type="body" sz="quarter" idx="14" hasCustomPrompt="1"/>
          </p:nvPr>
        </p:nvSpPr>
        <p:spPr>
          <a:xfrm>
            <a:off x="1364400" y="1043999"/>
            <a:ext cx="4680000" cy="432000"/>
          </a:xfrm>
        </p:spPr>
        <p:txBody>
          <a:bodyPr/>
          <a:lstStyle>
            <a:lvl1pPr>
              <a:defRPr sz="3000"/>
            </a:lvl1pPr>
          </a:lstStyle>
          <a:p>
            <a:pPr lvl="0"/>
            <a:r>
              <a:rPr lang="en-GB" dirty="0"/>
              <a:t>Click to edit text</a:t>
            </a:r>
          </a:p>
        </p:txBody>
      </p:sp>
      <p:sp>
        <p:nvSpPr>
          <p:cNvPr id="2" name="Title 1">
            <a:extLst>
              <a:ext uri="{FF2B5EF4-FFF2-40B4-BE49-F238E27FC236}">
                <a16:creationId xmlns:a16="http://schemas.microsoft.com/office/drawing/2014/main" xmlns="" id="{9DDDF482-687F-1147-AACD-ED8605A91B84}"/>
              </a:ext>
            </a:extLst>
          </p:cNvPr>
          <p:cNvSpPr>
            <a:spLocks noGrp="1"/>
          </p:cNvSpPr>
          <p:nvPr>
            <p:ph type="title" hasCustomPrompt="1"/>
          </p:nvPr>
        </p:nvSpPr>
        <p:spPr>
          <a:xfrm>
            <a:off x="1364400" y="580688"/>
            <a:ext cx="4680000" cy="432000"/>
          </a:xfrm>
        </p:spPr>
        <p:txBody>
          <a:bodyPr/>
          <a:lstStyle/>
          <a:p>
            <a:r>
              <a:rPr lang="en-GB" dirty="0"/>
              <a:t>Click to edit text</a:t>
            </a:r>
          </a:p>
        </p:txBody>
      </p:sp>
      <p:sp>
        <p:nvSpPr>
          <p:cNvPr id="13" name="Picture Placeholder 12">
            <a:extLst>
              <a:ext uri="{FF2B5EF4-FFF2-40B4-BE49-F238E27FC236}">
                <a16:creationId xmlns:a16="http://schemas.microsoft.com/office/drawing/2014/main" xmlns="" id="{4E4F4D51-79CF-494A-BAAA-9F6A6403106F}"/>
              </a:ext>
            </a:extLst>
          </p:cNvPr>
          <p:cNvSpPr>
            <a:spLocks noGrp="1"/>
          </p:cNvSpPr>
          <p:nvPr>
            <p:ph type="pic" sz="quarter" idx="15" hasCustomPrompt="1"/>
          </p:nvPr>
        </p:nvSpPr>
        <p:spPr>
          <a:xfrm>
            <a:off x="6191258" y="644524"/>
            <a:ext cx="5548313" cy="5545138"/>
          </a:xfrm>
          <a:custGeom>
            <a:avLst/>
            <a:gdLst>
              <a:gd name="connsiteX0" fmla="*/ 5548313 w 5548313"/>
              <a:gd name="connsiteY0" fmla="*/ 0 h 5545138"/>
              <a:gd name="connsiteX1" fmla="*/ 5548313 w 5548313"/>
              <a:gd name="connsiteY1" fmla="*/ 5246688 h 5545138"/>
              <a:gd name="connsiteX2" fmla="*/ 4960938 w 5548313"/>
              <a:gd name="connsiteY2" fmla="*/ 5540376 h 5545138"/>
              <a:gd name="connsiteX3" fmla="*/ 0 w 5548313"/>
              <a:gd name="connsiteY3" fmla="*/ 5545138 h 5545138"/>
              <a:gd name="connsiteX4" fmla="*/ 0 w 5548313"/>
              <a:gd name="connsiteY4" fmla="*/ 4763 h 5545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8313" h="5545138">
                <a:moveTo>
                  <a:pt x="5548313" y="0"/>
                </a:moveTo>
                <a:lnTo>
                  <a:pt x="5548313" y="5246688"/>
                </a:lnTo>
                <a:lnTo>
                  <a:pt x="4960938" y="5540376"/>
                </a:lnTo>
                <a:lnTo>
                  <a:pt x="0" y="5545138"/>
                </a:lnTo>
                <a:lnTo>
                  <a:pt x="0" y="4763"/>
                </a:lnTo>
                <a:close/>
              </a:path>
            </a:pathLst>
          </a:custGeom>
          <a:solidFill>
            <a:schemeClr val="bg1">
              <a:lumMod val="85000"/>
            </a:schemeClr>
          </a:solidFill>
        </p:spPr>
        <p:txBody>
          <a:bodyPr wrap="square" bIns="1080000" anchor="ctr" anchorCtr="0">
            <a:noAutofit/>
          </a:bodyPr>
          <a:lstStyle>
            <a:lvl1pPr algn="ctr">
              <a:defRPr sz="1200" b="1"/>
            </a:lvl1pPr>
          </a:lstStyle>
          <a:p>
            <a:r>
              <a:rPr lang="en-GB" dirty="0"/>
              <a:t>Click icon to edit picture</a:t>
            </a:r>
          </a:p>
        </p:txBody>
      </p:sp>
      <p:sp>
        <p:nvSpPr>
          <p:cNvPr id="3" name="Tijdelijke aanduiding voor dianummer 2"/>
          <p:cNvSpPr>
            <a:spLocks noGrp="1"/>
          </p:cNvSpPr>
          <p:nvPr>
            <p:ph type="sldNum" sz="quarter" idx="16"/>
          </p:nvPr>
        </p:nvSpPr>
        <p:spPr/>
        <p:txBody>
          <a:bodyPr/>
          <a:lstStyle/>
          <a:p>
            <a:fld id="{12E7EA47-C16F-484F-9C0D-C4523DDA169C}" type="slidenum">
              <a:rPr lang="en-GB" smtClean="0"/>
              <a:pPr/>
              <a:t>‹nr.›</a:t>
            </a:fld>
            <a:endParaRPr lang="en-GB" dirty="0"/>
          </a:p>
        </p:txBody>
      </p:sp>
      <p:sp>
        <p:nvSpPr>
          <p:cNvPr id="7" name="Test"/>
          <p:cNvSpPr txBox="1"/>
          <p:nvPr>
            <p:custDataLst>
              <p:tags r:id="rId1"/>
            </p:custDataLst>
          </p:nvPr>
        </p:nvSpPr>
        <p:spPr>
          <a:xfrm>
            <a:off x="3168000" y="6461760"/>
            <a:ext cx="2520000" cy="246221"/>
          </a:xfrm>
          <a:prstGeom prst="rect">
            <a:avLst/>
          </a:prstGeom>
        </p:spPr>
        <p:txBody>
          <a:bodyPr vert="horz" lIns="0" tIns="0" rIns="0" bIns="0" rtlCol="0" anchor="ctr"/>
          <a:lstStyle>
            <a:defPPr>
              <a:defRPr lang="en-US"/>
            </a:defPPr>
            <a:lvl1pPr>
              <a:defRPr sz="1000" b="1">
                <a:solidFill>
                  <a:schemeClr val="accent5"/>
                </a:solidFill>
              </a:defRPr>
            </a:lvl1pPr>
          </a:lstStyle>
          <a:p>
            <a:pPr lvl="0"/>
            <a:r>
              <a:rPr lang="en-GB" sz="1000" b="1" i="0" noProof="0" smtClean="0">
                <a:solidFill>
                  <a:srgbClr val="485255"/>
                </a:solidFill>
                <a:latin typeface="Arial"/>
              </a:rPr>
              <a:t>C1 - Public Information</a:t>
            </a:r>
            <a:endParaRPr lang="en-GB" sz="1000" b="1" i="0" noProof="0" dirty="0">
              <a:solidFill>
                <a:srgbClr val="485255"/>
              </a:solidFill>
              <a:latin typeface="Arial"/>
            </a:endParaRPr>
          </a:p>
        </p:txBody>
      </p:sp>
    </p:spTree>
    <p:extLst>
      <p:ext uri="{BB962C8B-B14F-4D97-AF65-F5344CB8AC3E}">
        <p14:creationId xmlns:p14="http://schemas.microsoft.com/office/powerpoint/2010/main" val="211609073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lour text boxes">
    <p:bg>
      <p:bgPr>
        <a:solidFill>
          <a:schemeClr val="bg1"/>
        </a:solidFill>
        <a:effectLst/>
      </p:bgPr>
    </p:bg>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xmlns="" id="{6BEC06B2-2F5E-FF41-A8CC-5592AB7B342C}"/>
              </a:ext>
            </a:extLst>
          </p:cNvPr>
          <p:cNvSpPr>
            <a:spLocks noGrp="1"/>
          </p:cNvSpPr>
          <p:nvPr>
            <p:ph type="body" sz="quarter" idx="18"/>
          </p:nvPr>
        </p:nvSpPr>
        <p:spPr>
          <a:xfrm>
            <a:off x="3777930" y="1597028"/>
            <a:ext cx="2107931" cy="2108200"/>
          </a:xfrm>
          <a:custGeom>
            <a:avLst/>
            <a:gdLst>
              <a:gd name="connsiteX0" fmla="*/ 0 w 2107931"/>
              <a:gd name="connsiteY0" fmla="*/ 0 h 2108200"/>
              <a:gd name="connsiteX1" fmla="*/ 2107931 w 2107931"/>
              <a:gd name="connsiteY1" fmla="*/ 0 h 2108200"/>
              <a:gd name="connsiteX2" fmla="*/ 2107931 w 2107931"/>
              <a:gd name="connsiteY2" fmla="*/ 1989385 h 2108200"/>
              <a:gd name="connsiteX3" fmla="*/ 1864325 w 2107931"/>
              <a:gd name="connsiteY3" fmla="*/ 2108200 h 2108200"/>
              <a:gd name="connsiteX4" fmla="*/ 0 w 2107931"/>
              <a:gd name="connsiteY4" fmla="*/ 2108200 h 2108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7931" h="2108200">
                <a:moveTo>
                  <a:pt x="0" y="0"/>
                </a:moveTo>
                <a:lnTo>
                  <a:pt x="2107931" y="0"/>
                </a:lnTo>
                <a:lnTo>
                  <a:pt x="2107931" y="1989385"/>
                </a:lnTo>
                <a:lnTo>
                  <a:pt x="1864325" y="2108200"/>
                </a:lnTo>
                <a:lnTo>
                  <a:pt x="0" y="2108200"/>
                </a:lnTo>
                <a:close/>
              </a:path>
            </a:pathLst>
          </a:custGeom>
          <a:solidFill>
            <a:schemeClr val="accent1"/>
          </a:solidFill>
        </p:spPr>
        <p:txBody>
          <a:bodyPr wrap="square" lIns="108000" tIns="90000" rIns="108000" bIns="108000">
            <a:noAutofit/>
          </a:bodyPr>
          <a:lstStyle>
            <a:lvl1pPr>
              <a:lnSpc>
                <a:spcPct val="100000"/>
              </a:lnSpc>
              <a:defRPr sz="1250">
                <a:solidFill>
                  <a:schemeClr val="bg1"/>
                </a:solidFill>
              </a:defRPr>
            </a:lvl1pPr>
            <a:lvl2pPr indent="-125952">
              <a:lnSpc>
                <a:spcPct val="100000"/>
              </a:lnSpc>
              <a:spcBef>
                <a:spcPts val="300"/>
              </a:spcBef>
              <a:defRPr sz="1250">
                <a:solidFill>
                  <a:schemeClr val="bg1"/>
                </a:solidFill>
              </a:defRPr>
            </a:lvl2pPr>
            <a:lvl3pPr marL="359861" indent="-125952">
              <a:lnSpc>
                <a:spcPct val="100000"/>
              </a:lnSpc>
              <a:spcBef>
                <a:spcPts val="300"/>
              </a:spcBef>
              <a:defRPr sz="1250">
                <a:solidFill>
                  <a:schemeClr val="bg1"/>
                </a:solidFill>
              </a:defRPr>
            </a:lvl3pPr>
            <a:lvl4pPr marL="485812" indent="-125952">
              <a:lnSpc>
                <a:spcPct val="100000"/>
              </a:lnSpc>
              <a:spcBef>
                <a:spcPts val="300"/>
              </a:spcBef>
              <a:defRPr sz="1250">
                <a:solidFill>
                  <a:schemeClr val="bg1"/>
                </a:solidFill>
              </a:defRPr>
            </a:lvl4pPr>
            <a:lvl5pPr marL="629761" indent="-125952">
              <a:lnSpc>
                <a:spcPct val="100000"/>
              </a:lnSpc>
              <a:spcBef>
                <a:spcPts val="300"/>
              </a:spcBef>
              <a:defRPr sz="125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3" name="Text Placeholder 12">
            <a:extLst>
              <a:ext uri="{FF2B5EF4-FFF2-40B4-BE49-F238E27FC236}">
                <a16:creationId xmlns:a16="http://schemas.microsoft.com/office/drawing/2014/main" xmlns="" id="{EB975933-0520-164C-A776-E03D213B9603}"/>
              </a:ext>
            </a:extLst>
          </p:cNvPr>
          <p:cNvSpPr>
            <a:spLocks noGrp="1"/>
          </p:cNvSpPr>
          <p:nvPr>
            <p:ph type="body" sz="quarter" idx="15"/>
          </p:nvPr>
        </p:nvSpPr>
        <p:spPr>
          <a:xfrm>
            <a:off x="1404007" y="1597028"/>
            <a:ext cx="2107931" cy="2108200"/>
          </a:xfrm>
          <a:custGeom>
            <a:avLst/>
            <a:gdLst>
              <a:gd name="connsiteX0" fmla="*/ 0 w 2107931"/>
              <a:gd name="connsiteY0" fmla="*/ 0 h 2108200"/>
              <a:gd name="connsiteX1" fmla="*/ 2107931 w 2107931"/>
              <a:gd name="connsiteY1" fmla="*/ 0 h 2108200"/>
              <a:gd name="connsiteX2" fmla="*/ 2107931 w 2107931"/>
              <a:gd name="connsiteY2" fmla="*/ 1989385 h 2108200"/>
              <a:gd name="connsiteX3" fmla="*/ 1864325 w 2107931"/>
              <a:gd name="connsiteY3" fmla="*/ 2108200 h 2108200"/>
              <a:gd name="connsiteX4" fmla="*/ 0 w 2107931"/>
              <a:gd name="connsiteY4" fmla="*/ 2108200 h 2108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7931" h="2108200">
                <a:moveTo>
                  <a:pt x="0" y="0"/>
                </a:moveTo>
                <a:lnTo>
                  <a:pt x="2107931" y="0"/>
                </a:lnTo>
                <a:lnTo>
                  <a:pt x="2107931" y="1989385"/>
                </a:lnTo>
                <a:lnTo>
                  <a:pt x="1864325" y="2108200"/>
                </a:lnTo>
                <a:lnTo>
                  <a:pt x="0" y="2108200"/>
                </a:lnTo>
                <a:close/>
              </a:path>
            </a:pathLst>
          </a:custGeom>
          <a:solidFill>
            <a:schemeClr val="accent1"/>
          </a:solidFill>
        </p:spPr>
        <p:txBody>
          <a:bodyPr wrap="square" lIns="108000" tIns="90000" rIns="108000" bIns="108000">
            <a:noAutofit/>
          </a:bodyPr>
          <a:lstStyle>
            <a:lvl1pPr>
              <a:lnSpc>
                <a:spcPct val="100000"/>
              </a:lnSpc>
              <a:defRPr sz="1250">
                <a:solidFill>
                  <a:schemeClr val="bg1"/>
                </a:solidFill>
              </a:defRPr>
            </a:lvl1pPr>
            <a:lvl2pPr indent="-125952">
              <a:lnSpc>
                <a:spcPct val="100000"/>
              </a:lnSpc>
              <a:spcBef>
                <a:spcPts val="300"/>
              </a:spcBef>
              <a:defRPr sz="1250">
                <a:solidFill>
                  <a:schemeClr val="bg1"/>
                </a:solidFill>
              </a:defRPr>
            </a:lvl2pPr>
            <a:lvl3pPr marL="359861" indent="-125952">
              <a:lnSpc>
                <a:spcPct val="100000"/>
              </a:lnSpc>
              <a:spcBef>
                <a:spcPts val="300"/>
              </a:spcBef>
              <a:defRPr sz="1250">
                <a:solidFill>
                  <a:schemeClr val="bg1"/>
                </a:solidFill>
              </a:defRPr>
            </a:lvl3pPr>
            <a:lvl4pPr marL="485812" indent="-125952">
              <a:lnSpc>
                <a:spcPct val="100000"/>
              </a:lnSpc>
              <a:spcBef>
                <a:spcPts val="300"/>
              </a:spcBef>
              <a:defRPr sz="1250">
                <a:solidFill>
                  <a:schemeClr val="bg1"/>
                </a:solidFill>
              </a:defRPr>
            </a:lvl4pPr>
            <a:lvl5pPr marL="629761" indent="-125952">
              <a:lnSpc>
                <a:spcPct val="100000"/>
              </a:lnSpc>
              <a:spcBef>
                <a:spcPts val="300"/>
              </a:spcBef>
              <a:defRPr sz="125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2" name="Title 1">
            <a:extLst>
              <a:ext uri="{FF2B5EF4-FFF2-40B4-BE49-F238E27FC236}">
                <a16:creationId xmlns:a16="http://schemas.microsoft.com/office/drawing/2014/main" xmlns="" id="{E6194059-D86F-9248-B81A-4F3F7F8979FE}"/>
              </a:ext>
            </a:extLst>
          </p:cNvPr>
          <p:cNvSpPr>
            <a:spLocks noGrp="1"/>
          </p:cNvSpPr>
          <p:nvPr>
            <p:ph type="title"/>
          </p:nvPr>
        </p:nvSpPr>
        <p:spPr/>
        <p:txBody>
          <a:bodyPr/>
          <a:lstStyle/>
          <a:p>
            <a:r>
              <a:rPr lang="en-GB"/>
              <a:t>Click to edit Master title style</a:t>
            </a:r>
          </a:p>
        </p:txBody>
      </p:sp>
      <p:sp>
        <p:nvSpPr>
          <p:cNvPr id="6" name="Text Placeholder 10">
            <a:extLst>
              <a:ext uri="{FF2B5EF4-FFF2-40B4-BE49-F238E27FC236}">
                <a16:creationId xmlns:a16="http://schemas.microsoft.com/office/drawing/2014/main" xmlns="" id="{00DF1CCB-37F6-F14A-BCC9-56C7D53D23C8}"/>
              </a:ext>
            </a:extLst>
          </p:cNvPr>
          <p:cNvSpPr>
            <a:spLocks noGrp="1"/>
          </p:cNvSpPr>
          <p:nvPr>
            <p:ph type="body" sz="quarter" idx="14"/>
          </p:nvPr>
        </p:nvSpPr>
        <p:spPr>
          <a:xfrm>
            <a:off x="1364400" y="1043999"/>
            <a:ext cx="10031886" cy="432000"/>
          </a:xfrm>
        </p:spPr>
        <p:txBody>
          <a:bodyPr/>
          <a:lstStyle>
            <a:lvl1pPr>
              <a:defRPr sz="3000"/>
            </a:lvl1pPr>
          </a:lstStyle>
          <a:p>
            <a:pPr lvl="0"/>
            <a:r>
              <a:rPr lang="en-GB" dirty="0"/>
              <a:t>Click to edit Master text styles</a:t>
            </a:r>
          </a:p>
        </p:txBody>
      </p:sp>
      <p:sp>
        <p:nvSpPr>
          <p:cNvPr id="28" name="Text Placeholder 27">
            <a:extLst>
              <a:ext uri="{FF2B5EF4-FFF2-40B4-BE49-F238E27FC236}">
                <a16:creationId xmlns:a16="http://schemas.microsoft.com/office/drawing/2014/main" xmlns="" id="{E112E719-51B5-2448-A98A-9FDCFE72F8DE}"/>
              </a:ext>
            </a:extLst>
          </p:cNvPr>
          <p:cNvSpPr>
            <a:spLocks noGrp="1"/>
          </p:cNvSpPr>
          <p:nvPr>
            <p:ph type="body" sz="quarter" idx="22"/>
          </p:nvPr>
        </p:nvSpPr>
        <p:spPr>
          <a:xfrm>
            <a:off x="3777930" y="3984625"/>
            <a:ext cx="2107931" cy="2108200"/>
          </a:xfrm>
          <a:custGeom>
            <a:avLst/>
            <a:gdLst>
              <a:gd name="connsiteX0" fmla="*/ 0 w 2107931"/>
              <a:gd name="connsiteY0" fmla="*/ 0 h 2108200"/>
              <a:gd name="connsiteX1" fmla="*/ 2107931 w 2107931"/>
              <a:gd name="connsiteY1" fmla="*/ 0 h 2108200"/>
              <a:gd name="connsiteX2" fmla="*/ 2107931 w 2107931"/>
              <a:gd name="connsiteY2" fmla="*/ 1989385 h 2108200"/>
              <a:gd name="connsiteX3" fmla="*/ 1864325 w 2107931"/>
              <a:gd name="connsiteY3" fmla="*/ 2108200 h 2108200"/>
              <a:gd name="connsiteX4" fmla="*/ 0 w 2107931"/>
              <a:gd name="connsiteY4" fmla="*/ 2108200 h 2108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7931" h="2108200">
                <a:moveTo>
                  <a:pt x="0" y="0"/>
                </a:moveTo>
                <a:lnTo>
                  <a:pt x="2107931" y="0"/>
                </a:lnTo>
                <a:lnTo>
                  <a:pt x="2107931" y="1989385"/>
                </a:lnTo>
                <a:lnTo>
                  <a:pt x="1864325" y="2108200"/>
                </a:lnTo>
                <a:lnTo>
                  <a:pt x="0" y="2108200"/>
                </a:lnTo>
                <a:close/>
              </a:path>
            </a:pathLst>
          </a:custGeom>
          <a:solidFill>
            <a:schemeClr val="bg1"/>
          </a:solidFill>
          <a:ln w="76200">
            <a:solidFill>
              <a:schemeClr val="bg2"/>
            </a:solidFill>
            <a:miter lim="800000"/>
          </a:ln>
        </p:spPr>
        <p:txBody>
          <a:bodyPr wrap="square" lIns="198000" tIns="108000" rIns="144000" bIns="108000">
            <a:noAutofit/>
          </a:bodyPr>
          <a:lstStyle>
            <a:lvl1pPr>
              <a:lnSpc>
                <a:spcPct val="100000"/>
              </a:lnSpc>
              <a:defRPr sz="1250">
                <a:solidFill>
                  <a:schemeClr val="accent5"/>
                </a:solidFill>
              </a:defRPr>
            </a:lvl1pPr>
            <a:lvl2pPr indent="-125952">
              <a:lnSpc>
                <a:spcPct val="100000"/>
              </a:lnSpc>
              <a:spcBef>
                <a:spcPts val="300"/>
              </a:spcBef>
              <a:defRPr sz="1250">
                <a:solidFill>
                  <a:schemeClr val="accent5"/>
                </a:solidFill>
              </a:defRPr>
            </a:lvl2pPr>
            <a:lvl3pPr marL="359861" indent="-125952">
              <a:lnSpc>
                <a:spcPct val="100000"/>
              </a:lnSpc>
              <a:spcBef>
                <a:spcPts val="300"/>
              </a:spcBef>
              <a:defRPr sz="1250">
                <a:solidFill>
                  <a:schemeClr val="accent5"/>
                </a:solidFill>
              </a:defRPr>
            </a:lvl3pPr>
            <a:lvl4pPr marL="485812" indent="-125952">
              <a:lnSpc>
                <a:spcPct val="100000"/>
              </a:lnSpc>
              <a:spcBef>
                <a:spcPts val="300"/>
              </a:spcBef>
              <a:defRPr sz="1250">
                <a:solidFill>
                  <a:schemeClr val="accent5"/>
                </a:solidFill>
              </a:defRPr>
            </a:lvl4pPr>
            <a:lvl5pPr marL="629761" indent="-125952">
              <a:lnSpc>
                <a:spcPct val="100000"/>
              </a:lnSpc>
              <a:spcBef>
                <a:spcPts val="300"/>
              </a:spcBef>
              <a:defRPr sz="1250">
                <a:solidFill>
                  <a:schemeClr val="accent5"/>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29" name="Text Placeholder 28">
            <a:extLst>
              <a:ext uri="{FF2B5EF4-FFF2-40B4-BE49-F238E27FC236}">
                <a16:creationId xmlns:a16="http://schemas.microsoft.com/office/drawing/2014/main" xmlns="" id="{88165E14-DDAC-D043-BB59-FD6BC0604279}"/>
              </a:ext>
            </a:extLst>
          </p:cNvPr>
          <p:cNvSpPr>
            <a:spLocks noGrp="1"/>
          </p:cNvSpPr>
          <p:nvPr>
            <p:ph type="body" sz="quarter" idx="23"/>
          </p:nvPr>
        </p:nvSpPr>
        <p:spPr>
          <a:xfrm>
            <a:off x="1404007" y="3984625"/>
            <a:ext cx="2107931" cy="2108200"/>
          </a:xfrm>
          <a:custGeom>
            <a:avLst/>
            <a:gdLst>
              <a:gd name="connsiteX0" fmla="*/ 0 w 2107931"/>
              <a:gd name="connsiteY0" fmla="*/ 0 h 2108200"/>
              <a:gd name="connsiteX1" fmla="*/ 2107931 w 2107931"/>
              <a:gd name="connsiteY1" fmla="*/ 0 h 2108200"/>
              <a:gd name="connsiteX2" fmla="*/ 2107931 w 2107931"/>
              <a:gd name="connsiteY2" fmla="*/ 1989385 h 2108200"/>
              <a:gd name="connsiteX3" fmla="*/ 1864325 w 2107931"/>
              <a:gd name="connsiteY3" fmla="*/ 2108200 h 2108200"/>
              <a:gd name="connsiteX4" fmla="*/ 0 w 2107931"/>
              <a:gd name="connsiteY4" fmla="*/ 2108200 h 2108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7931" h="2108200">
                <a:moveTo>
                  <a:pt x="0" y="0"/>
                </a:moveTo>
                <a:lnTo>
                  <a:pt x="2107931" y="0"/>
                </a:lnTo>
                <a:lnTo>
                  <a:pt x="2107931" y="1989385"/>
                </a:lnTo>
                <a:lnTo>
                  <a:pt x="1864325" y="2108200"/>
                </a:lnTo>
                <a:lnTo>
                  <a:pt x="0" y="2108200"/>
                </a:lnTo>
                <a:close/>
              </a:path>
            </a:pathLst>
          </a:custGeom>
          <a:solidFill>
            <a:schemeClr val="bg1"/>
          </a:solidFill>
          <a:ln w="76200">
            <a:solidFill>
              <a:schemeClr val="accent2"/>
            </a:solidFill>
            <a:miter lim="800000"/>
          </a:ln>
        </p:spPr>
        <p:txBody>
          <a:bodyPr wrap="square" lIns="198000" tIns="108000" rIns="144000" bIns="108000">
            <a:noAutofit/>
          </a:bodyPr>
          <a:lstStyle>
            <a:lvl1pPr>
              <a:lnSpc>
                <a:spcPct val="100000"/>
              </a:lnSpc>
              <a:defRPr sz="1250">
                <a:solidFill>
                  <a:schemeClr val="accent5"/>
                </a:solidFill>
              </a:defRPr>
            </a:lvl1pPr>
            <a:lvl2pPr indent="-125952">
              <a:lnSpc>
                <a:spcPct val="100000"/>
              </a:lnSpc>
              <a:spcBef>
                <a:spcPts val="300"/>
              </a:spcBef>
              <a:defRPr sz="1250">
                <a:solidFill>
                  <a:schemeClr val="accent5"/>
                </a:solidFill>
              </a:defRPr>
            </a:lvl2pPr>
            <a:lvl3pPr marL="359861" indent="-125952">
              <a:lnSpc>
                <a:spcPct val="100000"/>
              </a:lnSpc>
              <a:spcBef>
                <a:spcPts val="300"/>
              </a:spcBef>
              <a:defRPr sz="1250">
                <a:solidFill>
                  <a:schemeClr val="accent5"/>
                </a:solidFill>
              </a:defRPr>
            </a:lvl3pPr>
            <a:lvl4pPr marL="485812" indent="-125952">
              <a:lnSpc>
                <a:spcPct val="100000"/>
              </a:lnSpc>
              <a:spcBef>
                <a:spcPts val="300"/>
              </a:spcBef>
              <a:defRPr sz="1250">
                <a:solidFill>
                  <a:schemeClr val="accent5"/>
                </a:solidFill>
              </a:defRPr>
            </a:lvl4pPr>
            <a:lvl5pPr marL="629761" indent="-125952">
              <a:lnSpc>
                <a:spcPct val="100000"/>
              </a:lnSpc>
              <a:spcBef>
                <a:spcPts val="300"/>
              </a:spcBef>
              <a:defRPr sz="1250">
                <a:solidFill>
                  <a:schemeClr val="accent5"/>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5" name="Text Placeholder 24">
            <a:extLst>
              <a:ext uri="{FF2B5EF4-FFF2-40B4-BE49-F238E27FC236}">
                <a16:creationId xmlns:a16="http://schemas.microsoft.com/office/drawing/2014/main" xmlns="" id="{27A8EDB0-AC1C-9F44-AD56-1881164BD688}"/>
              </a:ext>
            </a:extLst>
          </p:cNvPr>
          <p:cNvSpPr>
            <a:spLocks noGrp="1"/>
          </p:cNvSpPr>
          <p:nvPr>
            <p:ph type="body" sz="quarter" idx="19"/>
          </p:nvPr>
        </p:nvSpPr>
        <p:spPr>
          <a:xfrm>
            <a:off x="8549379" y="1597028"/>
            <a:ext cx="2107931" cy="2250357"/>
          </a:xfrm>
          <a:custGeom>
            <a:avLst/>
            <a:gdLst>
              <a:gd name="connsiteX0" fmla="*/ 0 w 2107931"/>
              <a:gd name="connsiteY0" fmla="*/ 0 h 2250357"/>
              <a:gd name="connsiteX1" fmla="*/ 2107931 w 2107931"/>
              <a:gd name="connsiteY1" fmla="*/ 0 h 2250357"/>
              <a:gd name="connsiteX2" fmla="*/ 2107931 w 2107931"/>
              <a:gd name="connsiteY2" fmla="*/ 2029802 h 2250357"/>
              <a:gd name="connsiteX3" fmla="*/ 2105757 w 2107931"/>
              <a:gd name="connsiteY3" fmla="*/ 2029802 h 2250357"/>
              <a:gd name="connsiteX4" fmla="*/ 2105757 w 2107931"/>
              <a:gd name="connsiteY4" fmla="*/ 2250357 h 2250357"/>
              <a:gd name="connsiteX5" fmla="*/ 1653554 w 2107931"/>
              <a:gd name="connsiteY5" fmla="*/ 2029802 h 2250357"/>
              <a:gd name="connsiteX6" fmla="*/ 0 w 2107931"/>
              <a:gd name="connsiteY6" fmla="*/ 2029802 h 2250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07931" h="2250357">
                <a:moveTo>
                  <a:pt x="0" y="0"/>
                </a:moveTo>
                <a:lnTo>
                  <a:pt x="2107931" y="0"/>
                </a:lnTo>
                <a:lnTo>
                  <a:pt x="2107931" y="2029802"/>
                </a:lnTo>
                <a:lnTo>
                  <a:pt x="2105757" y="2029802"/>
                </a:lnTo>
                <a:lnTo>
                  <a:pt x="2105757" y="2250357"/>
                </a:lnTo>
                <a:lnTo>
                  <a:pt x="1653554" y="2029802"/>
                </a:lnTo>
                <a:lnTo>
                  <a:pt x="0" y="2029802"/>
                </a:lnTo>
                <a:close/>
              </a:path>
            </a:pathLst>
          </a:custGeom>
          <a:solidFill>
            <a:schemeClr val="accent1"/>
          </a:solidFill>
        </p:spPr>
        <p:txBody>
          <a:bodyPr wrap="square" lIns="108000" tIns="90000" rIns="108000" bIns="108000">
            <a:noAutofit/>
          </a:bodyPr>
          <a:lstStyle>
            <a:lvl1pPr>
              <a:lnSpc>
                <a:spcPct val="100000"/>
              </a:lnSpc>
              <a:defRPr sz="1250">
                <a:solidFill>
                  <a:schemeClr val="bg1"/>
                </a:solidFill>
              </a:defRPr>
            </a:lvl1pPr>
            <a:lvl2pPr indent="-125966">
              <a:lnSpc>
                <a:spcPct val="100000"/>
              </a:lnSpc>
              <a:spcBef>
                <a:spcPts val="300"/>
              </a:spcBef>
              <a:defRPr sz="1250">
                <a:solidFill>
                  <a:schemeClr val="bg1"/>
                </a:solidFill>
              </a:defRPr>
            </a:lvl2pPr>
            <a:lvl3pPr marL="359904" indent="-125966">
              <a:lnSpc>
                <a:spcPct val="100000"/>
              </a:lnSpc>
              <a:spcBef>
                <a:spcPts val="300"/>
              </a:spcBef>
              <a:defRPr sz="1250">
                <a:solidFill>
                  <a:schemeClr val="bg1"/>
                </a:solidFill>
              </a:defRPr>
            </a:lvl3pPr>
            <a:lvl4pPr marL="485871" indent="-125966">
              <a:lnSpc>
                <a:spcPct val="100000"/>
              </a:lnSpc>
              <a:spcBef>
                <a:spcPts val="300"/>
              </a:spcBef>
              <a:defRPr sz="1250">
                <a:solidFill>
                  <a:schemeClr val="bg1"/>
                </a:solidFill>
              </a:defRPr>
            </a:lvl4pPr>
            <a:lvl5pPr marL="629834" indent="-125966">
              <a:lnSpc>
                <a:spcPct val="100000"/>
              </a:lnSpc>
              <a:spcBef>
                <a:spcPts val="300"/>
              </a:spcBef>
              <a:defRPr sz="125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7" name="Text Placeholder 23">
            <a:extLst>
              <a:ext uri="{FF2B5EF4-FFF2-40B4-BE49-F238E27FC236}">
                <a16:creationId xmlns:a16="http://schemas.microsoft.com/office/drawing/2014/main" xmlns="" id="{5B0EF84A-7821-6A49-9DE6-5CD2348BAD0F}"/>
              </a:ext>
            </a:extLst>
          </p:cNvPr>
          <p:cNvSpPr>
            <a:spLocks noGrp="1"/>
          </p:cNvSpPr>
          <p:nvPr>
            <p:ph type="body" sz="quarter" idx="17"/>
          </p:nvPr>
        </p:nvSpPr>
        <p:spPr>
          <a:xfrm>
            <a:off x="6157872" y="1597028"/>
            <a:ext cx="2107931" cy="2250357"/>
          </a:xfrm>
          <a:custGeom>
            <a:avLst/>
            <a:gdLst>
              <a:gd name="connsiteX0" fmla="*/ 0 w 2107931"/>
              <a:gd name="connsiteY0" fmla="*/ 0 h 2250357"/>
              <a:gd name="connsiteX1" fmla="*/ 2107931 w 2107931"/>
              <a:gd name="connsiteY1" fmla="*/ 0 h 2250357"/>
              <a:gd name="connsiteX2" fmla="*/ 2107931 w 2107931"/>
              <a:gd name="connsiteY2" fmla="*/ 2029802 h 2250357"/>
              <a:gd name="connsiteX3" fmla="*/ 2105757 w 2107931"/>
              <a:gd name="connsiteY3" fmla="*/ 2029802 h 2250357"/>
              <a:gd name="connsiteX4" fmla="*/ 2105757 w 2107931"/>
              <a:gd name="connsiteY4" fmla="*/ 2250357 h 2250357"/>
              <a:gd name="connsiteX5" fmla="*/ 1653554 w 2107931"/>
              <a:gd name="connsiteY5" fmla="*/ 2029802 h 2250357"/>
              <a:gd name="connsiteX6" fmla="*/ 0 w 2107931"/>
              <a:gd name="connsiteY6" fmla="*/ 2029802 h 2250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07931" h="2250357">
                <a:moveTo>
                  <a:pt x="0" y="0"/>
                </a:moveTo>
                <a:lnTo>
                  <a:pt x="2107931" y="0"/>
                </a:lnTo>
                <a:lnTo>
                  <a:pt x="2107931" y="2029802"/>
                </a:lnTo>
                <a:lnTo>
                  <a:pt x="2105757" y="2029802"/>
                </a:lnTo>
                <a:lnTo>
                  <a:pt x="2105757" y="2250357"/>
                </a:lnTo>
                <a:lnTo>
                  <a:pt x="1653554" y="2029802"/>
                </a:lnTo>
                <a:lnTo>
                  <a:pt x="0" y="2029802"/>
                </a:lnTo>
                <a:close/>
              </a:path>
            </a:pathLst>
          </a:custGeom>
          <a:solidFill>
            <a:schemeClr val="accent4"/>
          </a:solidFill>
        </p:spPr>
        <p:txBody>
          <a:bodyPr wrap="square" lIns="108000" tIns="90000" rIns="108000" bIns="108000">
            <a:noAutofit/>
          </a:bodyPr>
          <a:lstStyle>
            <a:lvl1pPr>
              <a:lnSpc>
                <a:spcPct val="100000"/>
              </a:lnSpc>
              <a:defRPr sz="1250">
                <a:solidFill>
                  <a:schemeClr val="bg1"/>
                </a:solidFill>
              </a:defRPr>
            </a:lvl1pPr>
            <a:lvl2pPr indent="-125966">
              <a:lnSpc>
                <a:spcPct val="100000"/>
              </a:lnSpc>
              <a:spcBef>
                <a:spcPts val="300"/>
              </a:spcBef>
              <a:defRPr sz="1250">
                <a:solidFill>
                  <a:schemeClr val="bg1"/>
                </a:solidFill>
              </a:defRPr>
            </a:lvl2pPr>
            <a:lvl3pPr marL="359904" indent="-125966">
              <a:lnSpc>
                <a:spcPct val="100000"/>
              </a:lnSpc>
              <a:spcBef>
                <a:spcPts val="300"/>
              </a:spcBef>
              <a:defRPr sz="1250">
                <a:solidFill>
                  <a:schemeClr val="bg1"/>
                </a:solidFill>
              </a:defRPr>
            </a:lvl3pPr>
            <a:lvl4pPr marL="485871" indent="-125966">
              <a:lnSpc>
                <a:spcPct val="100000"/>
              </a:lnSpc>
              <a:spcBef>
                <a:spcPts val="300"/>
              </a:spcBef>
              <a:defRPr sz="1250">
                <a:solidFill>
                  <a:schemeClr val="bg1"/>
                </a:solidFill>
              </a:defRPr>
            </a:lvl4pPr>
            <a:lvl5pPr marL="629834" indent="-125966">
              <a:lnSpc>
                <a:spcPct val="100000"/>
              </a:lnSpc>
              <a:spcBef>
                <a:spcPts val="300"/>
              </a:spcBef>
              <a:defRPr sz="125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8" name="Text Placeholder 25">
            <a:extLst>
              <a:ext uri="{FF2B5EF4-FFF2-40B4-BE49-F238E27FC236}">
                <a16:creationId xmlns:a16="http://schemas.microsoft.com/office/drawing/2014/main" xmlns="" id="{F65C91E6-53D3-5447-9BC8-83CCA9B3DF7C}"/>
              </a:ext>
            </a:extLst>
          </p:cNvPr>
          <p:cNvSpPr>
            <a:spLocks noGrp="1"/>
          </p:cNvSpPr>
          <p:nvPr>
            <p:ph type="body" sz="quarter" idx="20"/>
          </p:nvPr>
        </p:nvSpPr>
        <p:spPr>
          <a:xfrm>
            <a:off x="8549379" y="3984628"/>
            <a:ext cx="2107931" cy="2250357"/>
          </a:xfrm>
          <a:custGeom>
            <a:avLst/>
            <a:gdLst>
              <a:gd name="connsiteX0" fmla="*/ 0 w 2107931"/>
              <a:gd name="connsiteY0" fmla="*/ 0 h 2250357"/>
              <a:gd name="connsiteX1" fmla="*/ 2107931 w 2107931"/>
              <a:gd name="connsiteY1" fmla="*/ 0 h 2250357"/>
              <a:gd name="connsiteX2" fmla="*/ 2107931 w 2107931"/>
              <a:gd name="connsiteY2" fmla="*/ 2029802 h 2250357"/>
              <a:gd name="connsiteX3" fmla="*/ 2105757 w 2107931"/>
              <a:gd name="connsiteY3" fmla="*/ 2029802 h 2250357"/>
              <a:gd name="connsiteX4" fmla="*/ 2105757 w 2107931"/>
              <a:gd name="connsiteY4" fmla="*/ 2250357 h 2250357"/>
              <a:gd name="connsiteX5" fmla="*/ 1653554 w 2107931"/>
              <a:gd name="connsiteY5" fmla="*/ 2029802 h 2250357"/>
              <a:gd name="connsiteX6" fmla="*/ 0 w 2107931"/>
              <a:gd name="connsiteY6" fmla="*/ 2029802 h 2250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07931" h="2250357">
                <a:moveTo>
                  <a:pt x="0" y="0"/>
                </a:moveTo>
                <a:lnTo>
                  <a:pt x="2107931" y="0"/>
                </a:lnTo>
                <a:lnTo>
                  <a:pt x="2107931" y="2029802"/>
                </a:lnTo>
                <a:lnTo>
                  <a:pt x="2105757" y="2029802"/>
                </a:lnTo>
                <a:lnTo>
                  <a:pt x="2105757" y="2250357"/>
                </a:lnTo>
                <a:lnTo>
                  <a:pt x="1653554" y="2029802"/>
                </a:lnTo>
                <a:lnTo>
                  <a:pt x="0" y="2029802"/>
                </a:lnTo>
                <a:close/>
              </a:path>
            </a:pathLst>
          </a:custGeom>
          <a:solidFill>
            <a:schemeClr val="bg1"/>
          </a:solidFill>
          <a:ln w="76200">
            <a:solidFill>
              <a:schemeClr val="accent4"/>
            </a:solidFill>
            <a:miter lim="800000"/>
          </a:ln>
        </p:spPr>
        <p:txBody>
          <a:bodyPr wrap="square" lIns="198000" tIns="108000" rIns="144000" bIns="108000">
            <a:noAutofit/>
          </a:bodyPr>
          <a:lstStyle>
            <a:lvl1pPr>
              <a:lnSpc>
                <a:spcPct val="100000"/>
              </a:lnSpc>
              <a:defRPr sz="1250">
                <a:solidFill>
                  <a:schemeClr val="accent5"/>
                </a:solidFill>
              </a:defRPr>
            </a:lvl1pPr>
            <a:lvl2pPr indent="-125966">
              <a:lnSpc>
                <a:spcPct val="100000"/>
              </a:lnSpc>
              <a:spcBef>
                <a:spcPts val="300"/>
              </a:spcBef>
              <a:defRPr sz="1250">
                <a:solidFill>
                  <a:schemeClr val="accent5"/>
                </a:solidFill>
              </a:defRPr>
            </a:lvl2pPr>
            <a:lvl3pPr marL="359904" indent="-125966">
              <a:lnSpc>
                <a:spcPct val="100000"/>
              </a:lnSpc>
              <a:spcBef>
                <a:spcPts val="300"/>
              </a:spcBef>
              <a:defRPr sz="1250">
                <a:solidFill>
                  <a:schemeClr val="accent5"/>
                </a:solidFill>
              </a:defRPr>
            </a:lvl3pPr>
            <a:lvl4pPr marL="485871" indent="-125966">
              <a:lnSpc>
                <a:spcPct val="100000"/>
              </a:lnSpc>
              <a:spcBef>
                <a:spcPts val="300"/>
              </a:spcBef>
              <a:defRPr sz="1250">
                <a:solidFill>
                  <a:schemeClr val="accent5"/>
                </a:solidFill>
              </a:defRPr>
            </a:lvl4pPr>
            <a:lvl5pPr marL="629834" indent="-125966">
              <a:lnSpc>
                <a:spcPct val="100000"/>
              </a:lnSpc>
              <a:spcBef>
                <a:spcPts val="300"/>
              </a:spcBef>
              <a:defRPr sz="1250">
                <a:solidFill>
                  <a:schemeClr val="accent5"/>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9" name="Text Placeholder 26">
            <a:extLst>
              <a:ext uri="{FF2B5EF4-FFF2-40B4-BE49-F238E27FC236}">
                <a16:creationId xmlns:a16="http://schemas.microsoft.com/office/drawing/2014/main" xmlns="" id="{13A71D4C-61B4-DD48-A62E-8BEF941F0E3B}"/>
              </a:ext>
            </a:extLst>
          </p:cNvPr>
          <p:cNvSpPr>
            <a:spLocks noGrp="1"/>
          </p:cNvSpPr>
          <p:nvPr>
            <p:ph type="body" sz="quarter" idx="21"/>
          </p:nvPr>
        </p:nvSpPr>
        <p:spPr>
          <a:xfrm>
            <a:off x="6157872" y="3984628"/>
            <a:ext cx="2107931" cy="2250357"/>
          </a:xfrm>
          <a:custGeom>
            <a:avLst/>
            <a:gdLst>
              <a:gd name="connsiteX0" fmla="*/ 0 w 2107931"/>
              <a:gd name="connsiteY0" fmla="*/ 0 h 2250357"/>
              <a:gd name="connsiteX1" fmla="*/ 2107931 w 2107931"/>
              <a:gd name="connsiteY1" fmla="*/ 0 h 2250357"/>
              <a:gd name="connsiteX2" fmla="*/ 2107931 w 2107931"/>
              <a:gd name="connsiteY2" fmla="*/ 2029802 h 2250357"/>
              <a:gd name="connsiteX3" fmla="*/ 2105757 w 2107931"/>
              <a:gd name="connsiteY3" fmla="*/ 2029802 h 2250357"/>
              <a:gd name="connsiteX4" fmla="*/ 2105757 w 2107931"/>
              <a:gd name="connsiteY4" fmla="*/ 2250357 h 2250357"/>
              <a:gd name="connsiteX5" fmla="*/ 1653554 w 2107931"/>
              <a:gd name="connsiteY5" fmla="*/ 2029802 h 2250357"/>
              <a:gd name="connsiteX6" fmla="*/ 0 w 2107931"/>
              <a:gd name="connsiteY6" fmla="*/ 2029802 h 2250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07931" h="2250357">
                <a:moveTo>
                  <a:pt x="0" y="0"/>
                </a:moveTo>
                <a:lnTo>
                  <a:pt x="2107931" y="0"/>
                </a:lnTo>
                <a:lnTo>
                  <a:pt x="2107931" y="2029802"/>
                </a:lnTo>
                <a:lnTo>
                  <a:pt x="2105757" y="2029802"/>
                </a:lnTo>
                <a:lnTo>
                  <a:pt x="2105757" y="2250357"/>
                </a:lnTo>
                <a:lnTo>
                  <a:pt x="1653554" y="2029802"/>
                </a:lnTo>
                <a:lnTo>
                  <a:pt x="0" y="2029802"/>
                </a:lnTo>
                <a:close/>
              </a:path>
            </a:pathLst>
          </a:custGeom>
          <a:solidFill>
            <a:schemeClr val="bg1"/>
          </a:solidFill>
          <a:ln w="76200">
            <a:solidFill>
              <a:schemeClr val="accent2"/>
            </a:solidFill>
            <a:miter lim="800000"/>
          </a:ln>
        </p:spPr>
        <p:txBody>
          <a:bodyPr wrap="square" lIns="198000" tIns="108000" rIns="144000" bIns="108000">
            <a:noAutofit/>
          </a:bodyPr>
          <a:lstStyle>
            <a:lvl1pPr>
              <a:lnSpc>
                <a:spcPct val="100000"/>
              </a:lnSpc>
              <a:defRPr sz="1250">
                <a:solidFill>
                  <a:schemeClr val="accent5"/>
                </a:solidFill>
              </a:defRPr>
            </a:lvl1pPr>
            <a:lvl2pPr indent="-125966">
              <a:lnSpc>
                <a:spcPct val="100000"/>
              </a:lnSpc>
              <a:spcBef>
                <a:spcPts val="300"/>
              </a:spcBef>
              <a:defRPr sz="1250">
                <a:solidFill>
                  <a:schemeClr val="accent5"/>
                </a:solidFill>
              </a:defRPr>
            </a:lvl2pPr>
            <a:lvl3pPr marL="359904" indent="-125966">
              <a:lnSpc>
                <a:spcPct val="100000"/>
              </a:lnSpc>
              <a:spcBef>
                <a:spcPts val="300"/>
              </a:spcBef>
              <a:defRPr sz="1250">
                <a:solidFill>
                  <a:schemeClr val="accent5"/>
                </a:solidFill>
              </a:defRPr>
            </a:lvl3pPr>
            <a:lvl4pPr marL="485871" indent="-125966">
              <a:lnSpc>
                <a:spcPct val="100000"/>
              </a:lnSpc>
              <a:spcBef>
                <a:spcPts val="300"/>
              </a:spcBef>
              <a:defRPr sz="1250">
                <a:solidFill>
                  <a:schemeClr val="accent5"/>
                </a:solidFill>
              </a:defRPr>
            </a:lvl4pPr>
            <a:lvl5pPr marL="629834" indent="-125966">
              <a:lnSpc>
                <a:spcPct val="100000"/>
              </a:lnSpc>
              <a:spcBef>
                <a:spcPts val="300"/>
              </a:spcBef>
              <a:defRPr sz="1250">
                <a:solidFill>
                  <a:schemeClr val="accent5"/>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Tijdelijke aanduiding voor dianummer 6"/>
          <p:cNvSpPr>
            <a:spLocks noGrp="1"/>
          </p:cNvSpPr>
          <p:nvPr>
            <p:ph type="sldNum" sz="quarter" idx="24"/>
          </p:nvPr>
        </p:nvSpPr>
        <p:spPr/>
        <p:txBody>
          <a:bodyPr/>
          <a:lstStyle/>
          <a:p>
            <a:fld id="{12E7EA47-C16F-484F-9C0D-C4523DDA169C}" type="slidenum">
              <a:rPr lang="en-GB" smtClean="0"/>
              <a:pPr/>
              <a:t>‹nr.›</a:t>
            </a:fld>
            <a:endParaRPr lang="en-GB" dirty="0"/>
          </a:p>
        </p:txBody>
      </p:sp>
      <p:sp>
        <p:nvSpPr>
          <p:cNvPr id="14" name="Test"/>
          <p:cNvSpPr txBox="1"/>
          <p:nvPr>
            <p:custDataLst>
              <p:tags r:id="rId1"/>
            </p:custDataLst>
          </p:nvPr>
        </p:nvSpPr>
        <p:spPr>
          <a:xfrm>
            <a:off x="3168000" y="6461760"/>
            <a:ext cx="2520000" cy="246221"/>
          </a:xfrm>
          <a:prstGeom prst="rect">
            <a:avLst/>
          </a:prstGeom>
        </p:spPr>
        <p:txBody>
          <a:bodyPr vert="horz" lIns="0" tIns="0" rIns="0" bIns="0" rtlCol="0" anchor="ctr"/>
          <a:lstStyle>
            <a:defPPr>
              <a:defRPr lang="en-US"/>
            </a:defPPr>
            <a:lvl1pPr>
              <a:defRPr sz="1000" b="1">
                <a:solidFill>
                  <a:schemeClr val="accent5"/>
                </a:solidFill>
              </a:defRPr>
            </a:lvl1pPr>
          </a:lstStyle>
          <a:p>
            <a:pPr lvl="0"/>
            <a:r>
              <a:rPr lang="nl-NL" noProof="0" dirty="0" smtClean="0"/>
              <a:t>Vertrouwelijkheid</a:t>
            </a:r>
            <a:endParaRPr lang="nl-NL" noProof="0" dirty="0"/>
          </a:p>
        </p:txBody>
      </p:sp>
    </p:spTree>
    <p:extLst>
      <p:ext uri="{BB962C8B-B14F-4D97-AF65-F5344CB8AC3E}">
        <p14:creationId xmlns:p14="http://schemas.microsoft.com/office/powerpoint/2010/main" val="4129893594"/>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Text and picture">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xmlns="" id="{F3925CE0-D7C0-5941-8DDA-42477BDF479E}"/>
              </a:ext>
            </a:extLst>
          </p:cNvPr>
          <p:cNvSpPr>
            <a:spLocks noGrp="1"/>
          </p:cNvSpPr>
          <p:nvPr>
            <p:ph type="body" sz="quarter" idx="13"/>
          </p:nvPr>
        </p:nvSpPr>
        <p:spPr>
          <a:xfrm>
            <a:off x="1364400" y="1584009"/>
            <a:ext cx="4680000" cy="460799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2" name="Text Placeholder 10">
            <a:extLst>
              <a:ext uri="{FF2B5EF4-FFF2-40B4-BE49-F238E27FC236}">
                <a16:creationId xmlns:a16="http://schemas.microsoft.com/office/drawing/2014/main" xmlns="" id="{A25D666F-C308-D746-A885-E7668DC4380A}"/>
              </a:ext>
            </a:extLst>
          </p:cNvPr>
          <p:cNvSpPr>
            <a:spLocks noGrp="1"/>
          </p:cNvSpPr>
          <p:nvPr>
            <p:ph type="body" sz="quarter" idx="14" hasCustomPrompt="1"/>
          </p:nvPr>
        </p:nvSpPr>
        <p:spPr>
          <a:xfrm>
            <a:off x="1364400" y="1043999"/>
            <a:ext cx="4680000" cy="432000"/>
          </a:xfrm>
        </p:spPr>
        <p:txBody>
          <a:bodyPr/>
          <a:lstStyle>
            <a:lvl1pPr>
              <a:defRPr sz="3000"/>
            </a:lvl1pPr>
          </a:lstStyle>
          <a:p>
            <a:pPr lvl="0"/>
            <a:r>
              <a:rPr lang="en-GB" dirty="0"/>
              <a:t>Click to edit text</a:t>
            </a:r>
          </a:p>
        </p:txBody>
      </p:sp>
      <p:sp>
        <p:nvSpPr>
          <p:cNvPr id="2" name="Title 1">
            <a:extLst>
              <a:ext uri="{FF2B5EF4-FFF2-40B4-BE49-F238E27FC236}">
                <a16:creationId xmlns:a16="http://schemas.microsoft.com/office/drawing/2014/main" xmlns="" id="{9DDDF482-687F-1147-AACD-ED8605A91B84}"/>
              </a:ext>
            </a:extLst>
          </p:cNvPr>
          <p:cNvSpPr>
            <a:spLocks noGrp="1"/>
          </p:cNvSpPr>
          <p:nvPr>
            <p:ph type="title" hasCustomPrompt="1"/>
          </p:nvPr>
        </p:nvSpPr>
        <p:spPr>
          <a:xfrm>
            <a:off x="1364400" y="580688"/>
            <a:ext cx="4680000" cy="432000"/>
          </a:xfrm>
        </p:spPr>
        <p:txBody>
          <a:bodyPr/>
          <a:lstStyle/>
          <a:p>
            <a:r>
              <a:rPr lang="en-GB" dirty="0"/>
              <a:t>Click to edit text</a:t>
            </a:r>
          </a:p>
        </p:txBody>
      </p:sp>
      <p:sp>
        <p:nvSpPr>
          <p:cNvPr id="16" name="Picture Placeholder 15">
            <a:extLst>
              <a:ext uri="{FF2B5EF4-FFF2-40B4-BE49-F238E27FC236}">
                <a16:creationId xmlns:a16="http://schemas.microsoft.com/office/drawing/2014/main" xmlns="" id="{BFDF383D-3302-401B-AC2D-59982A58E1F1}"/>
              </a:ext>
            </a:extLst>
          </p:cNvPr>
          <p:cNvSpPr>
            <a:spLocks noGrp="1"/>
          </p:cNvSpPr>
          <p:nvPr>
            <p:ph type="pic" sz="quarter" idx="15" hasCustomPrompt="1"/>
          </p:nvPr>
        </p:nvSpPr>
        <p:spPr>
          <a:xfrm>
            <a:off x="6191250" y="644525"/>
            <a:ext cx="5570538" cy="2676526"/>
          </a:xfrm>
          <a:custGeom>
            <a:avLst/>
            <a:gdLst>
              <a:gd name="connsiteX0" fmla="*/ 5570538 w 5570538"/>
              <a:gd name="connsiteY0" fmla="*/ 0 h 2676525"/>
              <a:gd name="connsiteX1" fmla="*/ 5570538 w 5570538"/>
              <a:gd name="connsiteY1" fmla="*/ 2352675 h 2676525"/>
              <a:gd name="connsiteX2" fmla="*/ 4979988 w 5570538"/>
              <a:gd name="connsiteY2" fmla="*/ 2671763 h 2676525"/>
              <a:gd name="connsiteX3" fmla="*/ 0 w 5570538"/>
              <a:gd name="connsiteY3" fmla="*/ 2676525 h 2676525"/>
              <a:gd name="connsiteX4" fmla="*/ 0 w 5570538"/>
              <a:gd name="connsiteY4" fmla="*/ 4763 h 2676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0538" h="2676525">
                <a:moveTo>
                  <a:pt x="5570538" y="0"/>
                </a:moveTo>
                <a:lnTo>
                  <a:pt x="5570538" y="2352675"/>
                </a:lnTo>
                <a:lnTo>
                  <a:pt x="4979988" y="2671763"/>
                </a:lnTo>
                <a:lnTo>
                  <a:pt x="0" y="2676525"/>
                </a:lnTo>
                <a:lnTo>
                  <a:pt x="0" y="4763"/>
                </a:lnTo>
                <a:close/>
              </a:path>
            </a:pathLst>
          </a:custGeom>
          <a:solidFill>
            <a:schemeClr val="bg1">
              <a:lumMod val="85000"/>
            </a:schemeClr>
          </a:solidFill>
        </p:spPr>
        <p:txBody>
          <a:bodyPr wrap="square" bIns="1080000" anchor="ctr" anchorCtr="0">
            <a:noAutofit/>
          </a:bodyPr>
          <a:lstStyle>
            <a:lvl1pPr algn="ctr">
              <a:defRPr sz="1200" b="1"/>
            </a:lvl1pPr>
          </a:lstStyle>
          <a:p>
            <a:r>
              <a:rPr lang="en-GB" dirty="0"/>
              <a:t>Click icon to edit picture</a:t>
            </a:r>
          </a:p>
        </p:txBody>
      </p:sp>
      <p:sp>
        <p:nvSpPr>
          <p:cNvPr id="17" name="Picture Placeholder 16">
            <a:extLst>
              <a:ext uri="{FF2B5EF4-FFF2-40B4-BE49-F238E27FC236}">
                <a16:creationId xmlns:a16="http://schemas.microsoft.com/office/drawing/2014/main" xmlns="" id="{7ABD8264-AEE0-4FC2-A02E-EE87CC146620}"/>
              </a:ext>
            </a:extLst>
          </p:cNvPr>
          <p:cNvSpPr>
            <a:spLocks noGrp="1"/>
          </p:cNvSpPr>
          <p:nvPr>
            <p:ph type="pic" sz="quarter" idx="16" hasCustomPrompt="1"/>
          </p:nvPr>
        </p:nvSpPr>
        <p:spPr>
          <a:xfrm>
            <a:off x="6191250" y="3511550"/>
            <a:ext cx="5570538" cy="2676526"/>
          </a:xfrm>
          <a:custGeom>
            <a:avLst/>
            <a:gdLst>
              <a:gd name="connsiteX0" fmla="*/ 5570538 w 5570538"/>
              <a:gd name="connsiteY0" fmla="*/ 0 h 2676525"/>
              <a:gd name="connsiteX1" fmla="*/ 5570538 w 5570538"/>
              <a:gd name="connsiteY1" fmla="*/ 2347913 h 2676525"/>
              <a:gd name="connsiteX2" fmla="*/ 4979988 w 5570538"/>
              <a:gd name="connsiteY2" fmla="*/ 2671763 h 2676525"/>
              <a:gd name="connsiteX3" fmla="*/ 0 w 5570538"/>
              <a:gd name="connsiteY3" fmla="*/ 2676525 h 2676525"/>
              <a:gd name="connsiteX4" fmla="*/ 0 w 5570538"/>
              <a:gd name="connsiteY4" fmla="*/ 4762 h 2676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0538" h="2676525">
                <a:moveTo>
                  <a:pt x="5570538" y="0"/>
                </a:moveTo>
                <a:lnTo>
                  <a:pt x="5570538" y="2347913"/>
                </a:lnTo>
                <a:lnTo>
                  <a:pt x="4979988" y="2671763"/>
                </a:lnTo>
                <a:lnTo>
                  <a:pt x="0" y="2676525"/>
                </a:lnTo>
                <a:lnTo>
                  <a:pt x="0" y="4762"/>
                </a:lnTo>
                <a:close/>
              </a:path>
            </a:pathLst>
          </a:custGeom>
          <a:solidFill>
            <a:schemeClr val="bg1">
              <a:lumMod val="85000"/>
            </a:schemeClr>
          </a:solidFill>
        </p:spPr>
        <p:txBody>
          <a:bodyPr wrap="square" bIns="1080000" anchor="ctr" anchorCtr="0">
            <a:noAutofit/>
          </a:bodyPr>
          <a:lstStyle>
            <a:lvl1pPr algn="ctr">
              <a:defRPr sz="1200" b="1"/>
            </a:lvl1pPr>
          </a:lstStyle>
          <a:p>
            <a:r>
              <a:rPr lang="en-GB" dirty="0"/>
              <a:t>Click icon to edit picture</a:t>
            </a:r>
          </a:p>
        </p:txBody>
      </p:sp>
      <p:sp>
        <p:nvSpPr>
          <p:cNvPr id="6" name="Tijdelijke aanduiding voor dianummer 5"/>
          <p:cNvSpPr>
            <a:spLocks noGrp="1"/>
          </p:cNvSpPr>
          <p:nvPr>
            <p:ph type="sldNum" sz="quarter" idx="17"/>
          </p:nvPr>
        </p:nvSpPr>
        <p:spPr/>
        <p:txBody>
          <a:bodyPr/>
          <a:lstStyle/>
          <a:p>
            <a:fld id="{12E7EA47-C16F-484F-9C0D-C4523DDA169C}" type="slidenum">
              <a:rPr lang="en-GB" smtClean="0"/>
              <a:pPr/>
              <a:t>‹nr.›</a:t>
            </a:fld>
            <a:endParaRPr lang="en-GB" dirty="0"/>
          </a:p>
        </p:txBody>
      </p:sp>
      <p:sp>
        <p:nvSpPr>
          <p:cNvPr id="8" name="Test"/>
          <p:cNvSpPr txBox="1"/>
          <p:nvPr>
            <p:custDataLst>
              <p:tags r:id="rId1"/>
            </p:custDataLst>
          </p:nvPr>
        </p:nvSpPr>
        <p:spPr>
          <a:xfrm>
            <a:off x="3168000" y="6461760"/>
            <a:ext cx="2520000" cy="246221"/>
          </a:xfrm>
          <a:prstGeom prst="rect">
            <a:avLst/>
          </a:prstGeom>
        </p:spPr>
        <p:txBody>
          <a:bodyPr vert="horz" lIns="0" tIns="0" rIns="0" bIns="0" rtlCol="0" anchor="ctr"/>
          <a:lstStyle>
            <a:defPPr>
              <a:defRPr lang="en-US"/>
            </a:defPPr>
            <a:lvl1pPr>
              <a:defRPr sz="1000" b="1">
                <a:solidFill>
                  <a:schemeClr val="accent5"/>
                </a:solidFill>
              </a:defRPr>
            </a:lvl1pPr>
          </a:lstStyle>
          <a:p>
            <a:pPr lvl="0"/>
            <a:r>
              <a:rPr lang="nl-NL" noProof="0" dirty="0" smtClean="0"/>
              <a:t>Vertrouwelijkheid</a:t>
            </a:r>
            <a:endParaRPr lang="nl-NL" noProof="0" dirty="0"/>
          </a:p>
        </p:txBody>
      </p:sp>
    </p:spTree>
    <p:extLst>
      <p:ext uri="{BB962C8B-B14F-4D97-AF65-F5344CB8AC3E}">
        <p14:creationId xmlns:p14="http://schemas.microsoft.com/office/powerpoint/2010/main" val="28995612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full image">
    <p:bg>
      <p:bgPr>
        <a:blipFill dpi="0" rotWithShape="1">
          <a:blip r:embed="rId6"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xmlns="" id="{B5D63DCC-1492-D34F-8DC9-823CA44C9196}"/>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 y="840"/>
            <a:ext cx="12192000" cy="6856321"/>
          </a:xfrm>
          <a:prstGeom prst="rect">
            <a:avLst/>
          </a:prstGeom>
        </p:spPr>
      </p:pic>
      <p:pic>
        <p:nvPicPr>
          <p:cNvPr id="10" name="Picture 9">
            <a:extLst>
              <a:ext uri="{FF2B5EF4-FFF2-40B4-BE49-F238E27FC236}">
                <a16:creationId xmlns:a16="http://schemas.microsoft.com/office/drawing/2014/main" xmlns="" id="{1A98E31D-DB01-CA41-B517-38DDC3B6E815}"/>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b="83933"/>
          <a:stretch/>
        </p:blipFill>
        <p:spPr>
          <a:xfrm>
            <a:off x="2" y="5756402"/>
            <a:ext cx="12192000" cy="1101600"/>
          </a:xfrm>
          <a:prstGeom prst="rect">
            <a:avLst/>
          </a:prstGeom>
        </p:spPr>
      </p:pic>
      <p:sp>
        <p:nvSpPr>
          <p:cNvPr id="2" name="Title 1">
            <a:extLst>
              <a:ext uri="{FF2B5EF4-FFF2-40B4-BE49-F238E27FC236}">
                <a16:creationId xmlns:a16="http://schemas.microsoft.com/office/drawing/2014/main" xmlns="" id="{F9B3BFEC-3C08-5C46-8950-446B8CFCE158}"/>
              </a:ext>
            </a:extLst>
          </p:cNvPr>
          <p:cNvSpPr>
            <a:spLocks noGrp="1"/>
          </p:cNvSpPr>
          <p:nvPr>
            <p:ph type="title"/>
          </p:nvPr>
        </p:nvSpPr>
        <p:spPr/>
        <p:txBody>
          <a:bodyPr/>
          <a:lstStyle>
            <a:lvl1pPr>
              <a:defRPr>
                <a:solidFill>
                  <a:schemeClr val="bg1"/>
                </a:solidFill>
              </a:defRPr>
            </a:lvl1pPr>
          </a:lstStyle>
          <a:p>
            <a:r>
              <a:rPr lang="en-GB" dirty="0"/>
              <a:t>Click to edit Master title style</a:t>
            </a:r>
          </a:p>
        </p:txBody>
      </p:sp>
      <p:pic>
        <p:nvPicPr>
          <p:cNvPr id="11" name="Picture 10">
            <a:extLst>
              <a:ext uri="{FF2B5EF4-FFF2-40B4-BE49-F238E27FC236}">
                <a16:creationId xmlns:a16="http://schemas.microsoft.com/office/drawing/2014/main" xmlns="" id="{C1B38CAB-ED9E-174C-A3FD-0C9BCCCFABC0}"/>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0787045" y="6503351"/>
            <a:ext cx="948119" cy="179999"/>
          </a:xfrm>
          <a:prstGeom prst="rect">
            <a:avLst/>
          </a:prstGeom>
        </p:spPr>
      </p:pic>
      <p:sp>
        <p:nvSpPr>
          <p:cNvPr id="12" name="Slide Number Placeholder 5">
            <a:extLst>
              <a:ext uri="{FF2B5EF4-FFF2-40B4-BE49-F238E27FC236}">
                <a16:creationId xmlns:a16="http://schemas.microsoft.com/office/drawing/2014/main" xmlns="" id="{280BAE99-19FC-413E-AC91-A9A3CF4EB6D1}"/>
              </a:ext>
            </a:extLst>
          </p:cNvPr>
          <p:cNvSpPr>
            <a:spLocks noGrp="1"/>
          </p:cNvSpPr>
          <p:nvPr>
            <p:ph type="sldNum" sz="quarter" idx="4"/>
          </p:nvPr>
        </p:nvSpPr>
        <p:spPr>
          <a:xfrm>
            <a:off x="396003" y="6396320"/>
            <a:ext cx="360000" cy="360001"/>
          </a:xfrm>
          <a:prstGeom prst="rect">
            <a:avLst/>
          </a:prstGeom>
        </p:spPr>
        <p:txBody>
          <a:bodyPr vert="horz" lIns="0" tIns="0" rIns="0" bIns="0" rtlCol="0" anchor="ctr"/>
          <a:lstStyle>
            <a:lvl1pPr algn="r">
              <a:defRPr sz="1000" b="0">
                <a:solidFill>
                  <a:schemeClr val="bg1"/>
                </a:solidFill>
              </a:defRPr>
            </a:lvl1pPr>
          </a:lstStyle>
          <a:p>
            <a:fld id="{12E7EA47-C16F-484F-9C0D-C4523DDA169C}" type="slidenum">
              <a:rPr lang="en-GB" smtClean="0"/>
              <a:pPr/>
              <a:t>‹nr.›</a:t>
            </a:fld>
            <a:endParaRPr lang="en-GB" dirty="0"/>
          </a:p>
        </p:txBody>
      </p:sp>
      <p:sp>
        <p:nvSpPr>
          <p:cNvPr id="13" name="Test"/>
          <p:cNvSpPr txBox="1"/>
          <p:nvPr>
            <p:custDataLst>
              <p:tags r:id="rId1"/>
            </p:custDataLst>
          </p:nvPr>
        </p:nvSpPr>
        <p:spPr>
          <a:xfrm>
            <a:off x="1359861" y="6394540"/>
            <a:ext cx="1440000" cy="363600"/>
          </a:xfrm>
          <a:prstGeom prst="rect">
            <a:avLst/>
          </a:prstGeom>
        </p:spPr>
        <p:txBody>
          <a:bodyPr vert="horz" lIns="0" tIns="0" rIns="0" bIns="0" rtlCol="0" anchor="ctr"/>
          <a:lstStyle>
            <a:defPPr>
              <a:defRPr lang="en-US"/>
            </a:defPPr>
            <a:lvl1pPr algn="r">
              <a:defRPr sz="1000" b="0">
                <a:solidFill>
                  <a:schemeClr val="accent5"/>
                </a:solidFill>
              </a:defRPr>
            </a:lvl1pPr>
          </a:lstStyle>
          <a:p>
            <a:pPr lvl="0" algn="l"/>
            <a:r>
              <a:rPr lang="en-GB" noProof="0" dirty="0" smtClean="0">
                <a:solidFill>
                  <a:schemeClr val="bg1"/>
                </a:solidFill>
              </a:rPr>
              <a:t>October 1 2020</a:t>
            </a:r>
            <a:endParaRPr lang="en-GB" noProof="0" dirty="0">
              <a:solidFill>
                <a:schemeClr val="bg1"/>
              </a:solidFill>
            </a:endParaRPr>
          </a:p>
        </p:txBody>
      </p:sp>
      <p:sp>
        <p:nvSpPr>
          <p:cNvPr id="14" name="Test"/>
          <p:cNvSpPr txBox="1"/>
          <p:nvPr>
            <p:custDataLst>
              <p:tags r:id="rId2"/>
            </p:custDataLst>
          </p:nvPr>
        </p:nvSpPr>
        <p:spPr>
          <a:xfrm>
            <a:off x="3168000" y="6461760"/>
            <a:ext cx="2520000" cy="246221"/>
          </a:xfrm>
          <a:prstGeom prst="rect">
            <a:avLst/>
          </a:prstGeom>
        </p:spPr>
        <p:txBody>
          <a:bodyPr vert="horz" lIns="0" tIns="0" rIns="0" bIns="0" rtlCol="0" anchor="ctr"/>
          <a:lstStyle>
            <a:defPPr>
              <a:defRPr lang="en-US"/>
            </a:defPPr>
            <a:lvl1pPr>
              <a:defRPr sz="1000" b="1">
                <a:solidFill>
                  <a:schemeClr val="accent5"/>
                </a:solidFill>
              </a:defRPr>
            </a:lvl1pPr>
          </a:lstStyle>
          <a:p>
            <a:pPr lvl="0"/>
            <a:r>
              <a:rPr lang="nl-NL" sz="1000" b="1" i="0" noProof="0" smtClean="0">
                <a:solidFill>
                  <a:srgbClr val="FFFFFF"/>
                </a:solidFill>
                <a:latin typeface="Arial"/>
              </a:rPr>
              <a:t>C1 - Public Information</a:t>
            </a:r>
            <a:endParaRPr lang="nl-NL" sz="1000" b="1" i="0" noProof="0" dirty="0">
              <a:solidFill>
                <a:srgbClr val="FFFFFF"/>
              </a:solidFill>
              <a:latin typeface="Arial"/>
            </a:endParaRPr>
          </a:p>
        </p:txBody>
      </p:sp>
      <p:sp>
        <p:nvSpPr>
          <p:cNvPr id="15" name="Tijdelijke aanduiding voor afbeelding 3"/>
          <p:cNvSpPr>
            <a:spLocks noGrp="1"/>
          </p:cNvSpPr>
          <p:nvPr>
            <p:ph type="pic" sz="quarter" idx="16" hasCustomPrompt="1"/>
            <p:custDataLst>
              <p:tags r:id="rId3"/>
            </p:custDataLst>
          </p:nvPr>
        </p:nvSpPr>
        <p:spPr>
          <a:xfrm>
            <a:off x="12318745" y="9739"/>
            <a:ext cx="5072270" cy="6856413"/>
          </a:xfrm>
        </p:spPr>
        <p:txBody>
          <a:bodyPr/>
          <a:lstStyle>
            <a:lvl1pPr>
              <a:defRPr sz="100"/>
            </a:lvl1pPr>
          </a:lstStyle>
          <a:p>
            <a:r>
              <a:rPr lang="de-DE" dirty="0" smtClean="0"/>
              <a:t>a</a:t>
            </a:r>
            <a:endParaRPr lang="de-DE" dirty="0"/>
          </a:p>
        </p:txBody>
      </p:sp>
      <p:sp>
        <p:nvSpPr>
          <p:cNvPr id="3" name="SetAchtergrondShape" hidden="1"/>
          <p:cNvSpPr/>
          <p:nvPr>
            <p:custDataLst>
              <p:tags r:id="rId4"/>
            </p:custDataLst>
          </p:nvPr>
        </p:nvSpPr>
        <p:spPr>
          <a:xfrm>
            <a:off x="0" y="0"/>
            <a:ext cx="12700" cy="12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076777871"/>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Text and chart">
    <p:spTree>
      <p:nvGrpSpPr>
        <p:cNvPr id="1" name=""/>
        <p:cNvGrpSpPr/>
        <p:nvPr/>
      </p:nvGrpSpPr>
      <p:grpSpPr>
        <a:xfrm>
          <a:off x="0" y="0"/>
          <a:ext cx="0" cy="0"/>
          <a:chOff x="0" y="0"/>
          <a:chExt cx="0" cy="0"/>
        </a:xfrm>
      </p:grpSpPr>
      <p:sp>
        <p:nvSpPr>
          <p:cNvPr id="14" name="Freeform 5">
            <a:extLst>
              <a:ext uri="{FF2B5EF4-FFF2-40B4-BE49-F238E27FC236}">
                <a16:creationId xmlns:a16="http://schemas.microsoft.com/office/drawing/2014/main" xmlns="" id="{61A50029-87E8-4BCD-AD08-D2682E130F37}"/>
              </a:ext>
            </a:extLst>
          </p:cNvPr>
          <p:cNvSpPr>
            <a:spLocks/>
          </p:cNvSpPr>
          <p:nvPr/>
        </p:nvSpPr>
        <p:spPr bwMode="auto">
          <a:xfrm>
            <a:off x="6148392" y="1584326"/>
            <a:ext cx="4967288" cy="4789488"/>
          </a:xfrm>
          <a:custGeom>
            <a:avLst/>
            <a:gdLst>
              <a:gd name="T0" fmla="*/ 3129 w 3129"/>
              <a:gd name="T1" fmla="*/ 0 h 3017"/>
              <a:gd name="T2" fmla="*/ 0 w 3129"/>
              <a:gd name="T3" fmla="*/ 3 h 3017"/>
              <a:gd name="T4" fmla="*/ 0 w 3129"/>
              <a:gd name="T5" fmla="*/ 3017 h 3017"/>
              <a:gd name="T6" fmla="*/ 2798 w 3129"/>
              <a:gd name="T7" fmla="*/ 3014 h 3017"/>
              <a:gd name="T8" fmla="*/ 3129 w 3129"/>
              <a:gd name="T9" fmla="*/ 2855 h 3017"/>
              <a:gd name="T10" fmla="*/ 3129 w 3129"/>
              <a:gd name="T11" fmla="*/ 0 h 3017"/>
            </a:gdLst>
            <a:ahLst/>
            <a:cxnLst>
              <a:cxn ang="0">
                <a:pos x="T0" y="T1"/>
              </a:cxn>
              <a:cxn ang="0">
                <a:pos x="T2" y="T3"/>
              </a:cxn>
              <a:cxn ang="0">
                <a:pos x="T4" y="T5"/>
              </a:cxn>
              <a:cxn ang="0">
                <a:pos x="T6" y="T7"/>
              </a:cxn>
              <a:cxn ang="0">
                <a:pos x="T8" y="T9"/>
              </a:cxn>
              <a:cxn ang="0">
                <a:pos x="T10" y="T11"/>
              </a:cxn>
            </a:cxnLst>
            <a:rect l="0" t="0" r="r" b="b"/>
            <a:pathLst>
              <a:path w="3129" h="3017">
                <a:moveTo>
                  <a:pt x="3129" y="0"/>
                </a:moveTo>
                <a:lnTo>
                  <a:pt x="0" y="3"/>
                </a:lnTo>
                <a:lnTo>
                  <a:pt x="0" y="3017"/>
                </a:lnTo>
                <a:lnTo>
                  <a:pt x="2798" y="3014"/>
                </a:lnTo>
                <a:lnTo>
                  <a:pt x="3129" y="2855"/>
                </a:lnTo>
                <a:lnTo>
                  <a:pt x="3129" y="0"/>
                </a:lnTo>
                <a:close/>
              </a:path>
            </a:pathLst>
          </a:custGeom>
          <a:solidFill>
            <a:srgbClr val="E9ED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8" tIns="45709" rIns="91418" bIns="45709" numCol="1" anchor="t" anchorCtr="0" compatLnSpc="1">
            <a:prstTxWarp prst="textNoShape">
              <a:avLst/>
            </a:prstTxWarp>
          </a:bodyPr>
          <a:lstStyle/>
          <a:p>
            <a:endParaRPr lang="en-GB" sz="1116"/>
          </a:p>
        </p:txBody>
      </p:sp>
      <p:sp>
        <p:nvSpPr>
          <p:cNvPr id="8" name="Chart Placeholder 7">
            <a:extLst>
              <a:ext uri="{FF2B5EF4-FFF2-40B4-BE49-F238E27FC236}">
                <a16:creationId xmlns:a16="http://schemas.microsoft.com/office/drawing/2014/main" xmlns="" id="{77DDDE0F-FF63-4024-8804-6D3C21DB389E}"/>
              </a:ext>
            </a:extLst>
          </p:cNvPr>
          <p:cNvSpPr>
            <a:spLocks noGrp="1"/>
          </p:cNvSpPr>
          <p:nvPr>
            <p:ph type="chart" sz="quarter" idx="15" hasCustomPrompt="1"/>
          </p:nvPr>
        </p:nvSpPr>
        <p:spPr>
          <a:xfrm>
            <a:off x="6165670" y="1625600"/>
            <a:ext cx="4949934" cy="4748588"/>
          </a:xfrm>
        </p:spPr>
        <p:txBody>
          <a:bodyPr anchor="t" anchorCtr="0"/>
          <a:lstStyle>
            <a:lvl1pPr algn="ctr">
              <a:defRPr b="1"/>
            </a:lvl1pPr>
          </a:lstStyle>
          <a:p>
            <a:r>
              <a:rPr lang="en-GB" dirty="0"/>
              <a:t>Click icon to insert chart</a:t>
            </a:r>
          </a:p>
        </p:txBody>
      </p:sp>
      <p:sp>
        <p:nvSpPr>
          <p:cNvPr id="11" name="Text Placeholder 10">
            <a:extLst>
              <a:ext uri="{FF2B5EF4-FFF2-40B4-BE49-F238E27FC236}">
                <a16:creationId xmlns:a16="http://schemas.microsoft.com/office/drawing/2014/main" xmlns="" id="{F3925CE0-D7C0-5941-8DDA-42477BDF479E}"/>
              </a:ext>
            </a:extLst>
          </p:cNvPr>
          <p:cNvSpPr>
            <a:spLocks noGrp="1"/>
          </p:cNvSpPr>
          <p:nvPr>
            <p:ph type="body" sz="quarter" idx="13"/>
          </p:nvPr>
        </p:nvSpPr>
        <p:spPr>
          <a:xfrm>
            <a:off x="1364400" y="1584009"/>
            <a:ext cx="4680000" cy="460799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2" name="Text Placeholder 10">
            <a:extLst>
              <a:ext uri="{FF2B5EF4-FFF2-40B4-BE49-F238E27FC236}">
                <a16:creationId xmlns:a16="http://schemas.microsoft.com/office/drawing/2014/main" xmlns="" id="{A25D666F-C308-D746-A885-E7668DC4380A}"/>
              </a:ext>
            </a:extLst>
          </p:cNvPr>
          <p:cNvSpPr>
            <a:spLocks noGrp="1"/>
          </p:cNvSpPr>
          <p:nvPr>
            <p:ph type="body" sz="quarter" idx="14" hasCustomPrompt="1"/>
          </p:nvPr>
        </p:nvSpPr>
        <p:spPr>
          <a:xfrm>
            <a:off x="1364402" y="1043999"/>
            <a:ext cx="10031888" cy="432000"/>
          </a:xfrm>
        </p:spPr>
        <p:txBody>
          <a:bodyPr/>
          <a:lstStyle>
            <a:lvl1pPr>
              <a:defRPr sz="3000"/>
            </a:lvl1pPr>
          </a:lstStyle>
          <a:p>
            <a:pPr lvl="0"/>
            <a:r>
              <a:rPr lang="en-GB" dirty="0"/>
              <a:t>Click to edit text</a:t>
            </a:r>
          </a:p>
        </p:txBody>
      </p:sp>
      <p:sp>
        <p:nvSpPr>
          <p:cNvPr id="2" name="Title 1">
            <a:extLst>
              <a:ext uri="{FF2B5EF4-FFF2-40B4-BE49-F238E27FC236}">
                <a16:creationId xmlns:a16="http://schemas.microsoft.com/office/drawing/2014/main" xmlns="" id="{9DDDF482-687F-1147-AACD-ED8605A91B84}"/>
              </a:ext>
            </a:extLst>
          </p:cNvPr>
          <p:cNvSpPr>
            <a:spLocks noGrp="1"/>
          </p:cNvSpPr>
          <p:nvPr>
            <p:ph type="title" hasCustomPrompt="1"/>
          </p:nvPr>
        </p:nvSpPr>
        <p:spPr>
          <a:xfrm>
            <a:off x="1364402" y="580688"/>
            <a:ext cx="10031888" cy="432000"/>
          </a:xfrm>
        </p:spPr>
        <p:txBody>
          <a:bodyPr/>
          <a:lstStyle/>
          <a:p>
            <a:r>
              <a:rPr lang="en-GB" dirty="0"/>
              <a:t>Click to edit text</a:t>
            </a:r>
          </a:p>
        </p:txBody>
      </p:sp>
      <p:sp>
        <p:nvSpPr>
          <p:cNvPr id="6" name="Tijdelijke aanduiding voor dianummer 5"/>
          <p:cNvSpPr>
            <a:spLocks noGrp="1"/>
          </p:cNvSpPr>
          <p:nvPr>
            <p:ph type="sldNum" sz="quarter" idx="16"/>
          </p:nvPr>
        </p:nvSpPr>
        <p:spPr/>
        <p:txBody>
          <a:bodyPr/>
          <a:lstStyle/>
          <a:p>
            <a:fld id="{12E7EA47-C16F-484F-9C0D-C4523DDA169C}" type="slidenum">
              <a:rPr lang="en-GB" smtClean="0"/>
              <a:pPr/>
              <a:t>‹nr.›</a:t>
            </a:fld>
            <a:endParaRPr lang="en-GB" dirty="0"/>
          </a:p>
        </p:txBody>
      </p:sp>
      <p:sp>
        <p:nvSpPr>
          <p:cNvPr id="9" name="Test"/>
          <p:cNvSpPr txBox="1"/>
          <p:nvPr>
            <p:custDataLst>
              <p:tags r:id="rId1"/>
            </p:custDataLst>
          </p:nvPr>
        </p:nvSpPr>
        <p:spPr>
          <a:xfrm>
            <a:off x="3168000" y="6461760"/>
            <a:ext cx="2520000" cy="246221"/>
          </a:xfrm>
          <a:prstGeom prst="rect">
            <a:avLst/>
          </a:prstGeom>
        </p:spPr>
        <p:txBody>
          <a:bodyPr vert="horz" lIns="0" tIns="0" rIns="0" bIns="0" rtlCol="0" anchor="ctr"/>
          <a:lstStyle>
            <a:defPPr>
              <a:defRPr lang="en-US"/>
            </a:defPPr>
            <a:lvl1pPr>
              <a:defRPr sz="1000" b="1">
                <a:solidFill>
                  <a:schemeClr val="accent5"/>
                </a:solidFill>
              </a:defRPr>
            </a:lvl1pPr>
          </a:lstStyle>
          <a:p>
            <a:pPr lvl="0"/>
            <a:r>
              <a:rPr lang="nl-NL" noProof="0" dirty="0" smtClean="0"/>
              <a:t>Vertrouwelijkheid</a:t>
            </a:r>
            <a:endParaRPr lang="nl-NL" noProof="0" dirty="0"/>
          </a:p>
        </p:txBody>
      </p:sp>
    </p:spTree>
    <p:extLst>
      <p:ext uri="{BB962C8B-B14F-4D97-AF65-F5344CB8AC3E}">
        <p14:creationId xmlns:p14="http://schemas.microsoft.com/office/powerpoint/2010/main" val="1023636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2_Text and chart">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xmlns="" id="{F3925CE0-D7C0-5941-8DDA-42477BDF479E}"/>
              </a:ext>
            </a:extLst>
          </p:cNvPr>
          <p:cNvSpPr>
            <a:spLocks noGrp="1"/>
          </p:cNvSpPr>
          <p:nvPr>
            <p:ph type="body" sz="quarter" idx="13"/>
          </p:nvPr>
        </p:nvSpPr>
        <p:spPr>
          <a:xfrm>
            <a:off x="1364400" y="1584009"/>
            <a:ext cx="4680000" cy="460799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2" name="Text Placeholder 10">
            <a:extLst>
              <a:ext uri="{FF2B5EF4-FFF2-40B4-BE49-F238E27FC236}">
                <a16:creationId xmlns:a16="http://schemas.microsoft.com/office/drawing/2014/main" xmlns="" id="{A25D666F-C308-D746-A885-E7668DC4380A}"/>
              </a:ext>
            </a:extLst>
          </p:cNvPr>
          <p:cNvSpPr>
            <a:spLocks noGrp="1"/>
          </p:cNvSpPr>
          <p:nvPr>
            <p:ph type="body" sz="quarter" idx="14" hasCustomPrompt="1"/>
          </p:nvPr>
        </p:nvSpPr>
        <p:spPr>
          <a:xfrm>
            <a:off x="1364402" y="1043999"/>
            <a:ext cx="10031888" cy="432000"/>
          </a:xfrm>
        </p:spPr>
        <p:txBody>
          <a:bodyPr/>
          <a:lstStyle>
            <a:lvl1pPr>
              <a:defRPr sz="3000"/>
            </a:lvl1pPr>
          </a:lstStyle>
          <a:p>
            <a:pPr lvl="0"/>
            <a:r>
              <a:rPr lang="en-GB" dirty="0"/>
              <a:t>Click to edit text</a:t>
            </a:r>
          </a:p>
        </p:txBody>
      </p:sp>
      <p:sp>
        <p:nvSpPr>
          <p:cNvPr id="2" name="Title 1">
            <a:extLst>
              <a:ext uri="{FF2B5EF4-FFF2-40B4-BE49-F238E27FC236}">
                <a16:creationId xmlns:a16="http://schemas.microsoft.com/office/drawing/2014/main" xmlns="" id="{9DDDF482-687F-1147-AACD-ED8605A91B84}"/>
              </a:ext>
            </a:extLst>
          </p:cNvPr>
          <p:cNvSpPr>
            <a:spLocks noGrp="1"/>
          </p:cNvSpPr>
          <p:nvPr>
            <p:ph type="title" hasCustomPrompt="1"/>
          </p:nvPr>
        </p:nvSpPr>
        <p:spPr>
          <a:xfrm>
            <a:off x="1364402" y="580688"/>
            <a:ext cx="10031888" cy="432000"/>
          </a:xfrm>
        </p:spPr>
        <p:txBody>
          <a:bodyPr/>
          <a:lstStyle/>
          <a:p>
            <a:r>
              <a:rPr lang="en-GB" dirty="0"/>
              <a:t>Click to edit text</a:t>
            </a:r>
          </a:p>
        </p:txBody>
      </p:sp>
      <p:sp>
        <p:nvSpPr>
          <p:cNvPr id="13" name="Chart Placeholder 7">
            <a:extLst>
              <a:ext uri="{FF2B5EF4-FFF2-40B4-BE49-F238E27FC236}">
                <a16:creationId xmlns:a16="http://schemas.microsoft.com/office/drawing/2014/main" xmlns="" id="{BF6F8356-05C7-4D99-84DE-38DB5CD55100}"/>
              </a:ext>
            </a:extLst>
          </p:cNvPr>
          <p:cNvSpPr>
            <a:spLocks noGrp="1"/>
          </p:cNvSpPr>
          <p:nvPr>
            <p:ph type="chart" sz="quarter" idx="15" hasCustomPrompt="1"/>
          </p:nvPr>
        </p:nvSpPr>
        <p:spPr>
          <a:xfrm>
            <a:off x="6148388" y="1625600"/>
            <a:ext cx="4967215" cy="4748588"/>
          </a:xfrm>
        </p:spPr>
        <p:txBody>
          <a:bodyPr anchor="t" anchorCtr="0"/>
          <a:lstStyle>
            <a:lvl1pPr algn="ctr">
              <a:defRPr b="1"/>
            </a:lvl1pPr>
          </a:lstStyle>
          <a:p>
            <a:r>
              <a:rPr lang="en-GB" dirty="0"/>
              <a:t>Click icon to insert chart</a:t>
            </a:r>
          </a:p>
        </p:txBody>
      </p:sp>
      <p:sp>
        <p:nvSpPr>
          <p:cNvPr id="6" name="Tijdelijke aanduiding voor dianummer 5"/>
          <p:cNvSpPr>
            <a:spLocks noGrp="1"/>
          </p:cNvSpPr>
          <p:nvPr>
            <p:ph type="sldNum" sz="quarter" idx="16"/>
          </p:nvPr>
        </p:nvSpPr>
        <p:spPr/>
        <p:txBody>
          <a:bodyPr/>
          <a:lstStyle/>
          <a:p>
            <a:fld id="{12E7EA47-C16F-484F-9C0D-C4523DDA169C}" type="slidenum">
              <a:rPr lang="en-GB" smtClean="0"/>
              <a:pPr/>
              <a:t>‹nr.›</a:t>
            </a:fld>
            <a:endParaRPr lang="en-GB" dirty="0"/>
          </a:p>
        </p:txBody>
      </p:sp>
      <p:sp>
        <p:nvSpPr>
          <p:cNvPr id="7" name="Test"/>
          <p:cNvSpPr txBox="1"/>
          <p:nvPr>
            <p:custDataLst>
              <p:tags r:id="rId1"/>
            </p:custDataLst>
          </p:nvPr>
        </p:nvSpPr>
        <p:spPr>
          <a:xfrm>
            <a:off x="3168000" y="6461760"/>
            <a:ext cx="2520000" cy="246221"/>
          </a:xfrm>
          <a:prstGeom prst="rect">
            <a:avLst/>
          </a:prstGeom>
        </p:spPr>
        <p:txBody>
          <a:bodyPr vert="horz" lIns="0" tIns="0" rIns="0" bIns="0" rtlCol="0" anchor="ctr"/>
          <a:lstStyle>
            <a:defPPr>
              <a:defRPr lang="en-US"/>
            </a:defPPr>
            <a:lvl1pPr>
              <a:defRPr sz="1000" b="1">
                <a:solidFill>
                  <a:schemeClr val="accent5"/>
                </a:solidFill>
              </a:defRPr>
            </a:lvl1pPr>
          </a:lstStyle>
          <a:p>
            <a:pPr lvl="0"/>
            <a:r>
              <a:rPr lang="nl-NL" noProof="0" dirty="0" smtClean="0"/>
              <a:t>Vertrouwelijkheid</a:t>
            </a:r>
            <a:endParaRPr lang="nl-NL" noProof="0" dirty="0"/>
          </a:p>
        </p:txBody>
      </p:sp>
    </p:spTree>
    <p:extLst>
      <p:ext uri="{BB962C8B-B14F-4D97-AF65-F5344CB8AC3E}">
        <p14:creationId xmlns:p14="http://schemas.microsoft.com/office/powerpoint/2010/main" val="40190170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071B5D-A91D-5346-81CA-BF9C7076D1D9}"/>
              </a:ext>
            </a:extLst>
          </p:cNvPr>
          <p:cNvSpPr>
            <a:spLocks noGrp="1"/>
          </p:cNvSpPr>
          <p:nvPr>
            <p:ph type="title"/>
          </p:nvPr>
        </p:nvSpPr>
        <p:spPr>
          <a:xfrm>
            <a:off x="1364402" y="580688"/>
            <a:ext cx="10031888" cy="432000"/>
          </a:xfrm>
        </p:spPr>
        <p:txBody>
          <a:bodyPr/>
          <a:lstStyle/>
          <a:p>
            <a:r>
              <a:rPr lang="en-GB" dirty="0"/>
              <a:t>Click to edit Master title style</a:t>
            </a:r>
          </a:p>
        </p:txBody>
      </p:sp>
      <p:sp>
        <p:nvSpPr>
          <p:cNvPr id="7" name="Table Placeholder 6">
            <a:extLst>
              <a:ext uri="{FF2B5EF4-FFF2-40B4-BE49-F238E27FC236}">
                <a16:creationId xmlns:a16="http://schemas.microsoft.com/office/drawing/2014/main" xmlns="" id="{58040DBB-6BB6-ED4A-9A29-DFE8FC6563AB}"/>
              </a:ext>
            </a:extLst>
          </p:cNvPr>
          <p:cNvSpPr>
            <a:spLocks noGrp="1"/>
          </p:cNvSpPr>
          <p:nvPr>
            <p:ph type="tbl" sz="quarter" idx="13" hasCustomPrompt="1"/>
          </p:nvPr>
        </p:nvSpPr>
        <p:spPr>
          <a:xfrm>
            <a:off x="1364402" y="2020824"/>
            <a:ext cx="10031888" cy="4212000"/>
          </a:xfrm>
        </p:spPr>
        <p:txBody>
          <a:bodyPr/>
          <a:lstStyle>
            <a:lvl1pPr algn="ctr">
              <a:defRPr b="1"/>
            </a:lvl1pPr>
          </a:lstStyle>
          <a:p>
            <a:r>
              <a:rPr lang="en-GB" dirty="0"/>
              <a:t>Click icon to insert table</a:t>
            </a:r>
          </a:p>
        </p:txBody>
      </p:sp>
      <p:sp>
        <p:nvSpPr>
          <p:cNvPr id="10" name="Text Placeholder 10">
            <a:extLst>
              <a:ext uri="{FF2B5EF4-FFF2-40B4-BE49-F238E27FC236}">
                <a16:creationId xmlns:a16="http://schemas.microsoft.com/office/drawing/2014/main" xmlns="" id="{43D7212C-9851-E042-AA06-494ECF02F7B0}"/>
              </a:ext>
            </a:extLst>
          </p:cNvPr>
          <p:cNvSpPr>
            <a:spLocks noGrp="1"/>
          </p:cNvSpPr>
          <p:nvPr>
            <p:ph type="body" sz="quarter" idx="14"/>
          </p:nvPr>
        </p:nvSpPr>
        <p:spPr>
          <a:xfrm>
            <a:off x="1364400" y="1043999"/>
            <a:ext cx="10031886" cy="432000"/>
          </a:xfrm>
        </p:spPr>
        <p:txBody>
          <a:bodyPr/>
          <a:lstStyle>
            <a:lvl1pPr>
              <a:defRPr sz="3000"/>
            </a:lvl1pPr>
          </a:lstStyle>
          <a:p>
            <a:pPr lvl="0"/>
            <a:r>
              <a:rPr lang="en-GB" dirty="0"/>
              <a:t>Click to edit Master text styles</a:t>
            </a:r>
          </a:p>
        </p:txBody>
      </p:sp>
      <p:sp>
        <p:nvSpPr>
          <p:cNvPr id="6" name="Tijdelijke aanduiding voor dianummer 5"/>
          <p:cNvSpPr>
            <a:spLocks noGrp="1"/>
          </p:cNvSpPr>
          <p:nvPr>
            <p:ph type="sldNum" sz="quarter" idx="15"/>
          </p:nvPr>
        </p:nvSpPr>
        <p:spPr/>
        <p:txBody>
          <a:bodyPr/>
          <a:lstStyle/>
          <a:p>
            <a:fld id="{12E7EA47-C16F-484F-9C0D-C4523DDA169C}" type="slidenum">
              <a:rPr lang="en-GB" smtClean="0"/>
              <a:pPr/>
              <a:t>‹nr.›</a:t>
            </a:fld>
            <a:endParaRPr lang="en-GB" dirty="0"/>
          </a:p>
        </p:txBody>
      </p:sp>
      <p:sp>
        <p:nvSpPr>
          <p:cNvPr id="8" name="Test"/>
          <p:cNvSpPr txBox="1"/>
          <p:nvPr>
            <p:custDataLst>
              <p:tags r:id="rId1"/>
            </p:custDataLst>
          </p:nvPr>
        </p:nvSpPr>
        <p:spPr>
          <a:xfrm>
            <a:off x="3168000" y="6461760"/>
            <a:ext cx="2520000" cy="246221"/>
          </a:xfrm>
          <a:prstGeom prst="rect">
            <a:avLst/>
          </a:prstGeom>
        </p:spPr>
        <p:txBody>
          <a:bodyPr vert="horz" lIns="0" tIns="0" rIns="0" bIns="0" rtlCol="0" anchor="ctr"/>
          <a:lstStyle>
            <a:defPPr>
              <a:defRPr lang="en-US"/>
            </a:defPPr>
            <a:lvl1pPr>
              <a:defRPr sz="1000" b="1">
                <a:solidFill>
                  <a:schemeClr val="accent5"/>
                </a:solidFill>
              </a:defRPr>
            </a:lvl1pPr>
          </a:lstStyle>
          <a:p>
            <a:pPr lvl="0"/>
            <a:r>
              <a:rPr lang="en-GB" sz="1000" b="1" i="0" noProof="0" smtClean="0">
                <a:solidFill>
                  <a:srgbClr val="485255"/>
                </a:solidFill>
                <a:latin typeface="Arial"/>
              </a:rPr>
              <a:t>C1 - Public Information</a:t>
            </a:r>
            <a:endParaRPr lang="en-GB" sz="1000" b="1" i="0" noProof="0" dirty="0">
              <a:solidFill>
                <a:srgbClr val="485255"/>
              </a:solidFill>
              <a:latin typeface="Arial"/>
            </a:endParaRPr>
          </a:p>
        </p:txBody>
      </p:sp>
    </p:spTree>
    <p:extLst>
      <p:ext uri="{BB962C8B-B14F-4D97-AF65-F5344CB8AC3E}">
        <p14:creationId xmlns:p14="http://schemas.microsoft.com/office/powerpoint/2010/main" val="333575005"/>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Disclaimer">
    <p:bg>
      <p:bgPr>
        <a:solidFill>
          <a:schemeClr val="accent6"/>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xmlns="" id="{B5D63DCC-1492-D34F-8DC9-823CA44C919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 y="840"/>
            <a:ext cx="12192000" cy="6856321"/>
          </a:xfrm>
          <a:prstGeom prst="rect">
            <a:avLst/>
          </a:prstGeom>
        </p:spPr>
      </p:pic>
      <p:pic>
        <p:nvPicPr>
          <p:cNvPr id="10" name="Picture 9">
            <a:extLst>
              <a:ext uri="{FF2B5EF4-FFF2-40B4-BE49-F238E27FC236}">
                <a16:creationId xmlns:a16="http://schemas.microsoft.com/office/drawing/2014/main" xmlns="" id="{1A98E31D-DB01-CA41-B517-38DDC3B6E815}"/>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b="83933"/>
          <a:stretch/>
        </p:blipFill>
        <p:spPr>
          <a:xfrm>
            <a:off x="2" y="5756402"/>
            <a:ext cx="12192000" cy="1101600"/>
          </a:xfrm>
          <a:prstGeom prst="rect">
            <a:avLst/>
          </a:prstGeom>
        </p:spPr>
      </p:pic>
      <p:sp>
        <p:nvSpPr>
          <p:cNvPr id="12" name="TextBox 11">
            <a:extLst>
              <a:ext uri="{FF2B5EF4-FFF2-40B4-BE49-F238E27FC236}">
                <a16:creationId xmlns:a16="http://schemas.microsoft.com/office/drawing/2014/main" xmlns="" id="{0DD1151D-3376-C649-86ED-6F2B6C4D370C}"/>
              </a:ext>
            </a:extLst>
          </p:cNvPr>
          <p:cNvSpPr txBox="1"/>
          <p:nvPr/>
        </p:nvSpPr>
        <p:spPr>
          <a:xfrm>
            <a:off x="1364402" y="589832"/>
            <a:ext cx="10031888" cy="432000"/>
          </a:xfrm>
          <a:prstGeom prst="rect">
            <a:avLst/>
          </a:prstGeom>
          <a:noFill/>
        </p:spPr>
        <p:txBody>
          <a:bodyPr wrap="square" lIns="0" tIns="0" rIns="0" bIns="0" rtlCol="0">
            <a:noAutofit/>
          </a:bodyPr>
          <a:lstStyle/>
          <a:p>
            <a:r>
              <a:rPr lang="en-GB" sz="3000" b="1" dirty="0">
                <a:solidFill>
                  <a:schemeClr val="bg1"/>
                </a:solidFill>
              </a:rPr>
              <a:t>Disclaimer</a:t>
            </a:r>
          </a:p>
        </p:txBody>
      </p:sp>
      <p:pic>
        <p:nvPicPr>
          <p:cNvPr id="11" name="Picture 10">
            <a:extLst>
              <a:ext uri="{FF2B5EF4-FFF2-40B4-BE49-F238E27FC236}">
                <a16:creationId xmlns:a16="http://schemas.microsoft.com/office/drawing/2014/main" xmlns="" id="{10C78366-82BC-1A47-8A20-8BC867DAD08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787045" y="6503351"/>
            <a:ext cx="948119" cy="179999"/>
          </a:xfrm>
          <a:prstGeom prst="rect">
            <a:avLst/>
          </a:prstGeom>
        </p:spPr>
      </p:pic>
      <p:sp>
        <p:nvSpPr>
          <p:cNvPr id="13" name="Test">
            <a:extLst>
              <a:ext uri="{FF2B5EF4-FFF2-40B4-BE49-F238E27FC236}">
                <a16:creationId xmlns:a16="http://schemas.microsoft.com/office/drawing/2014/main" xmlns="" id="{AB1DCA21-FCAF-764A-803B-BECBD09CC14E}"/>
              </a:ext>
            </a:extLst>
          </p:cNvPr>
          <p:cNvSpPr txBox="1"/>
          <p:nvPr>
            <p:custDataLst>
              <p:tags r:id="rId1"/>
            </p:custDataLst>
          </p:nvPr>
        </p:nvSpPr>
        <p:spPr>
          <a:xfrm>
            <a:off x="1364400" y="1555961"/>
            <a:ext cx="6252552" cy="2769989"/>
          </a:xfrm>
          <a:prstGeom prst="rect">
            <a:avLst/>
          </a:prstGeom>
          <a:noFill/>
        </p:spPr>
        <p:txBody>
          <a:bodyPr wrap="square" lIns="0" tIns="0" rIns="0" bIns="0" rtlCol="0">
            <a:spAutoFit/>
          </a:bodyPr>
          <a:lstStyle/>
          <a:p>
            <a:pPr algn="l">
              <a:spcAft>
                <a:spcPts val="0"/>
              </a:spcAft>
            </a:pPr>
            <a:r>
              <a:rPr lang="en-GB" sz="1500" dirty="0" smtClean="0">
                <a:solidFill>
                  <a:schemeClr val="bg1"/>
                </a:solidFill>
                <a:latin typeface="Arial" panose="020B0604020202020204" pitchFamily="34" charset="0"/>
                <a:cs typeface="Arial" panose="020B0604020202020204" pitchFamily="34" charset="0"/>
              </a:rPr>
              <a:t>This PowerPoint presentation is offered to you by TenneT TSO B.V. (‘TenneT’). The content of the presentation – including all texts, images and audio fragments – is protected by copyright laws. No part of the content of the PowerPoint presentation may be copied, unless TenneT has expressly offered possibilities to do so, and no changes whatsoever may be made to the content. TenneT endeavours to ensure the provision of correct and up-to-date information, but makes no representations regarding correctness, accuracy or completeness.
TenneT declines any and all liability for any (alleged) damage arising from this PowerPoint presentation and for any consequences of activities undertaken on the strength of data or information contained therein.</a:t>
            </a:r>
            <a:endParaRPr lang="en-GB" sz="1500" dirty="0">
              <a:solidFill>
                <a:schemeClr val="bg1"/>
              </a:solidFill>
              <a:latin typeface="Arial" panose="020B0604020202020204" pitchFamily="34" charset="0"/>
              <a:cs typeface="Arial" panose="020B0604020202020204" pitchFamily="34" charset="0"/>
            </a:endParaRPr>
          </a:p>
        </p:txBody>
      </p:sp>
      <p:sp>
        <p:nvSpPr>
          <p:cNvPr id="14" name="Slide Number Placeholder 5">
            <a:extLst>
              <a:ext uri="{FF2B5EF4-FFF2-40B4-BE49-F238E27FC236}">
                <a16:creationId xmlns:a16="http://schemas.microsoft.com/office/drawing/2014/main" xmlns="" id="{280BAE99-19FC-413E-AC91-A9A3CF4EB6D1}"/>
              </a:ext>
            </a:extLst>
          </p:cNvPr>
          <p:cNvSpPr>
            <a:spLocks noGrp="1"/>
          </p:cNvSpPr>
          <p:nvPr>
            <p:ph type="sldNum" sz="quarter" idx="4"/>
          </p:nvPr>
        </p:nvSpPr>
        <p:spPr>
          <a:xfrm>
            <a:off x="396003" y="6396320"/>
            <a:ext cx="360000" cy="360001"/>
          </a:xfrm>
          <a:prstGeom prst="rect">
            <a:avLst/>
          </a:prstGeom>
        </p:spPr>
        <p:txBody>
          <a:bodyPr vert="horz" lIns="0" tIns="0" rIns="0" bIns="0" rtlCol="0" anchor="ctr"/>
          <a:lstStyle>
            <a:lvl1pPr algn="r">
              <a:defRPr sz="1000" b="0">
                <a:solidFill>
                  <a:schemeClr val="bg1"/>
                </a:solidFill>
              </a:defRPr>
            </a:lvl1pPr>
          </a:lstStyle>
          <a:p>
            <a:fld id="{12E7EA47-C16F-484F-9C0D-C4523DDA169C}" type="slidenum">
              <a:rPr lang="en-GB" smtClean="0"/>
              <a:pPr/>
              <a:t>‹nr.›</a:t>
            </a:fld>
            <a:endParaRPr lang="en-GB" dirty="0"/>
          </a:p>
        </p:txBody>
      </p:sp>
      <p:sp>
        <p:nvSpPr>
          <p:cNvPr id="15" name="Test"/>
          <p:cNvSpPr txBox="1"/>
          <p:nvPr>
            <p:custDataLst>
              <p:tags r:id="rId2"/>
            </p:custDataLst>
          </p:nvPr>
        </p:nvSpPr>
        <p:spPr>
          <a:xfrm>
            <a:off x="1359861" y="6394540"/>
            <a:ext cx="1440000" cy="363600"/>
          </a:xfrm>
          <a:prstGeom prst="rect">
            <a:avLst/>
          </a:prstGeom>
        </p:spPr>
        <p:txBody>
          <a:bodyPr vert="horz" lIns="0" tIns="0" rIns="0" bIns="0" rtlCol="0" anchor="ctr"/>
          <a:lstStyle>
            <a:defPPr>
              <a:defRPr lang="en-US"/>
            </a:defPPr>
            <a:lvl1pPr algn="r">
              <a:defRPr sz="1000" b="0">
                <a:solidFill>
                  <a:schemeClr val="accent5"/>
                </a:solidFill>
              </a:defRPr>
            </a:lvl1pPr>
          </a:lstStyle>
          <a:p>
            <a:pPr lvl="0" algn="l"/>
            <a:r>
              <a:rPr lang="en-GB" noProof="0" smtClean="0">
                <a:solidFill>
                  <a:schemeClr val="bg1"/>
                </a:solidFill>
              </a:rPr>
              <a:t>April 9 2021</a:t>
            </a:r>
            <a:endParaRPr lang="en-GB" noProof="0" dirty="0">
              <a:solidFill>
                <a:schemeClr val="bg1"/>
              </a:solidFill>
            </a:endParaRPr>
          </a:p>
        </p:txBody>
      </p:sp>
      <p:sp>
        <p:nvSpPr>
          <p:cNvPr id="16" name="Test"/>
          <p:cNvSpPr txBox="1"/>
          <p:nvPr>
            <p:custDataLst>
              <p:tags r:id="rId3"/>
            </p:custDataLst>
          </p:nvPr>
        </p:nvSpPr>
        <p:spPr>
          <a:xfrm>
            <a:off x="3168000" y="6461760"/>
            <a:ext cx="2520000" cy="246221"/>
          </a:xfrm>
          <a:prstGeom prst="rect">
            <a:avLst/>
          </a:prstGeom>
        </p:spPr>
        <p:txBody>
          <a:bodyPr vert="horz" lIns="0" tIns="0" rIns="0" bIns="0" rtlCol="0" anchor="ctr"/>
          <a:lstStyle>
            <a:defPPr>
              <a:defRPr lang="en-US"/>
            </a:defPPr>
            <a:lvl1pPr>
              <a:defRPr sz="1000" b="1">
                <a:solidFill>
                  <a:schemeClr val="accent5"/>
                </a:solidFill>
              </a:defRPr>
            </a:lvl1pPr>
          </a:lstStyle>
          <a:p>
            <a:pPr lvl="0"/>
            <a:r>
              <a:rPr lang="en-GB" sz="1000" b="1" i="0" noProof="0" smtClean="0">
                <a:solidFill>
                  <a:srgbClr val="FFFFFF"/>
                </a:solidFill>
                <a:latin typeface="Arial"/>
              </a:rPr>
              <a:t>C1 - Public Information</a:t>
            </a:r>
            <a:endParaRPr lang="en-GB" sz="1000" b="1" i="0" noProof="0" dirty="0">
              <a:solidFill>
                <a:srgbClr val="FFFFFF"/>
              </a:solidFill>
              <a:latin typeface="Arial"/>
            </a:endParaRPr>
          </a:p>
        </p:txBody>
      </p:sp>
    </p:spTree>
    <p:extLst>
      <p:ext uri="{BB962C8B-B14F-4D97-AF65-F5344CB8AC3E}">
        <p14:creationId xmlns:p14="http://schemas.microsoft.com/office/powerpoint/2010/main" val="276366801"/>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Taking power further">
    <p:bg>
      <p:bgPr>
        <a:blipFill dpi="0" rotWithShape="1">
          <a:blip r:embed="rId6"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aphicFrame>
        <p:nvGraphicFramePr>
          <p:cNvPr id="12" name="Table 11">
            <a:extLst>
              <a:ext uri="{FF2B5EF4-FFF2-40B4-BE49-F238E27FC236}">
                <a16:creationId xmlns:a16="http://schemas.microsoft.com/office/drawing/2014/main" xmlns="" id="{C7937E1C-5D21-6A47-9808-68E453945FBD}"/>
              </a:ext>
            </a:extLst>
          </p:cNvPr>
          <p:cNvGraphicFramePr>
            <a:graphicFrameLocks noGrp="1"/>
          </p:cNvGraphicFramePr>
          <p:nvPr>
            <p:extLst>
              <p:ext uri="{D42A27DB-BD31-4B8C-83A1-F6EECF244321}">
                <p14:modId xmlns:p14="http://schemas.microsoft.com/office/powerpoint/2010/main" val="1370271814"/>
              </p:ext>
            </p:extLst>
          </p:nvPr>
        </p:nvGraphicFramePr>
        <p:xfrm>
          <a:off x="-381965" y="-162043"/>
          <a:ext cx="12959982" cy="7199990"/>
        </p:xfrm>
        <a:graphic>
          <a:graphicData uri="http://schemas.openxmlformats.org/drawingml/2006/table">
            <a:tbl>
              <a:tblPr firstRow="1" bandRow="1">
                <a:tableStyleId>{5C22544A-7EE6-4342-B048-85BDC9FD1C3A}</a:tableStyleId>
              </a:tblPr>
              <a:tblGrid>
                <a:gridCol w="719999">
                  <a:extLst>
                    <a:ext uri="{9D8B030D-6E8A-4147-A177-3AD203B41FA5}">
                      <a16:colId xmlns:a16="http://schemas.microsoft.com/office/drawing/2014/main" xmlns="" val="3446020227"/>
                    </a:ext>
                  </a:extLst>
                </a:gridCol>
                <a:gridCol w="719999">
                  <a:extLst>
                    <a:ext uri="{9D8B030D-6E8A-4147-A177-3AD203B41FA5}">
                      <a16:colId xmlns:a16="http://schemas.microsoft.com/office/drawing/2014/main" xmlns="" val="1444038365"/>
                    </a:ext>
                  </a:extLst>
                </a:gridCol>
                <a:gridCol w="719999">
                  <a:extLst>
                    <a:ext uri="{9D8B030D-6E8A-4147-A177-3AD203B41FA5}">
                      <a16:colId xmlns:a16="http://schemas.microsoft.com/office/drawing/2014/main" xmlns="" val="1238181253"/>
                    </a:ext>
                  </a:extLst>
                </a:gridCol>
                <a:gridCol w="719999">
                  <a:extLst>
                    <a:ext uri="{9D8B030D-6E8A-4147-A177-3AD203B41FA5}">
                      <a16:colId xmlns:a16="http://schemas.microsoft.com/office/drawing/2014/main" xmlns="" val="2297292423"/>
                    </a:ext>
                  </a:extLst>
                </a:gridCol>
                <a:gridCol w="719999">
                  <a:extLst>
                    <a:ext uri="{9D8B030D-6E8A-4147-A177-3AD203B41FA5}">
                      <a16:colId xmlns:a16="http://schemas.microsoft.com/office/drawing/2014/main" xmlns="" val="3195920830"/>
                    </a:ext>
                  </a:extLst>
                </a:gridCol>
                <a:gridCol w="719999">
                  <a:extLst>
                    <a:ext uri="{9D8B030D-6E8A-4147-A177-3AD203B41FA5}">
                      <a16:colId xmlns:a16="http://schemas.microsoft.com/office/drawing/2014/main" xmlns="" val="762918820"/>
                    </a:ext>
                  </a:extLst>
                </a:gridCol>
                <a:gridCol w="719999">
                  <a:extLst>
                    <a:ext uri="{9D8B030D-6E8A-4147-A177-3AD203B41FA5}">
                      <a16:colId xmlns:a16="http://schemas.microsoft.com/office/drawing/2014/main" xmlns="" val="3658407778"/>
                    </a:ext>
                  </a:extLst>
                </a:gridCol>
                <a:gridCol w="719999">
                  <a:extLst>
                    <a:ext uri="{9D8B030D-6E8A-4147-A177-3AD203B41FA5}">
                      <a16:colId xmlns:a16="http://schemas.microsoft.com/office/drawing/2014/main" xmlns="" val="422089238"/>
                    </a:ext>
                  </a:extLst>
                </a:gridCol>
                <a:gridCol w="719999">
                  <a:extLst>
                    <a:ext uri="{9D8B030D-6E8A-4147-A177-3AD203B41FA5}">
                      <a16:colId xmlns:a16="http://schemas.microsoft.com/office/drawing/2014/main" xmlns="" val="2214612928"/>
                    </a:ext>
                  </a:extLst>
                </a:gridCol>
                <a:gridCol w="719999">
                  <a:extLst>
                    <a:ext uri="{9D8B030D-6E8A-4147-A177-3AD203B41FA5}">
                      <a16:colId xmlns:a16="http://schemas.microsoft.com/office/drawing/2014/main" xmlns="" val="1500141142"/>
                    </a:ext>
                  </a:extLst>
                </a:gridCol>
                <a:gridCol w="719999">
                  <a:extLst>
                    <a:ext uri="{9D8B030D-6E8A-4147-A177-3AD203B41FA5}">
                      <a16:colId xmlns:a16="http://schemas.microsoft.com/office/drawing/2014/main" xmlns="" val="761502769"/>
                    </a:ext>
                  </a:extLst>
                </a:gridCol>
                <a:gridCol w="719999">
                  <a:extLst>
                    <a:ext uri="{9D8B030D-6E8A-4147-A177-3AD203B41FA5}">
                      <a16:colId xmlns:a16="http://schemas.microsoft.com/office/drawing/2014/main" xmlns="" val="1330765595"/>
                    </a:ext>
                  </a:extLst>
                </a:gridCol>
                <a:gridCol w="719999">
                  <a:extLst>
                    <a:ext uri="{9D8B030D-6E8A-4147-A177-3AD203B41FA5}">
                      <a16:colId xmlns:a16="http://schemas.microsoft.com/office/drawing/2014/main" xmlns="" val="2477405726"/>
                    </a:ext>
                  </a:extLst>
                </a:gridCol>
                <a:gridCol w="719999">
                  <a:extLst>
                    <a:ext uri="{9D8B030D-6E8A-4147-A177-3AD203B41FA5}">
                      <a16:colId xmlns:a16="http://schemas.microsoft.com/office/drawing/2014/main" xmlns="" val="2441464480"/>
                    </a:ext>
                  </a:extLst>
                </a:gridCol>
                <a:gridCol w="719999">
                  <a:extLst>
                    <a:ext uri="{9D8B030D-6E8A-4147-A177-3AD203B41FA5}">
                      <a16:colId xmlns:a16="http://schemas.microsoft.com/office/drawing/2014/main" xmlns="" val="2406926072"/>
                    </a:ext>
                  </a:extLst>
                </a:gridCol>
                <a:gridCol w="719999">
                  <a:extLst>
                    <a:ext uri="{9D8B030D-6E8A-4147-A177-3AD203B41FA5}">
                      <a16:colId xmlns:a16="http://schemas.microsoft.com/office/drawing/2014/main" xmlns="" val="718999815"/>
                    </a:ext>
                  </a:extLst>
                </a:gridCol>
                <a:gridCol w="719999">
                  <a:extLst>
                    <a:ext uri="{9D8B030D-6E8A-4147-A177-3AD203B41FA5}">
                      <a16:colId xmlns:a16="http://schemas.microsoft.com/office/drawing/2014/main" xmlns="" val="311714399"/>
                    </a:ext>
                  </a:extLst>
                </a:gridCol>
                <a:gridCol w="719999">
                  <a:extLst>
                    <a:ext uri="{9D8B030D-6E8A-4147-A177-3AD203B41FA5}">
                      <a16:colId xmlns:a16="http://schemas.microsoft.com/office/drawing/2014/main" xmlns="" val="954741492"/>
                    </a:ext>
                  </a:extLst>
                </a:gridCol>
              </a:tblGrid>
              <a:tr h="719999">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a16="http://schemas.microsoft.com/office/drawing/2014/main" xmlns="" val="2130327233"/>
                  </a:ext>
                </a:extLst>
              </a:tr>
              <a:tr h="719999">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a16="http://schemas.microsoft.com/office/drawing/2014/main" xmlns="" val="2088209294"/>
                  </a:ext>
                </a:extLst>
              </a:tr>
              <a:tr h="719999">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a16="http://schemas.microsoft.com/office/drawing/2014/main" xmlns="" val="1824521029"/>
                  </a:ext>
                </a:extLst>
              </a:tr>
              <a:tr h="719999">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a16="http://schemas.microsoft.com/office/drawing/2014/main" xmlns="" val="1557998905"/>
                  </a:ext>
                </a:extLst>
              </a:tr>
              <a:tr h="719999">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a16="http://schemas.microsoft.com/office/drawing/2014/main" xmlns="" val="1684192217"/>
                  </a:ext>
                </a:extLst>
              </a:tr>
              <a:tr h="719999">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a16="http://schemas.microsoft.com/office/drawing/2014/main" xmlns="" val="2137247306"/>
                  </a:ext>
                </a:extLst>
              </a:tr>
              <a:tr h="719999">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a16="http://schemas.microsoft.com/office/drawing/2014/main" xmlns="" val="4151277970"/>
                  </a:ext>
                </a:extLst>
              </a:tr>
              <a:tr h="719999">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a16="http://schemas.microsoft.com/office/drawing/2014/main" xmlns="" val="1614019654"/>
                  </a:ext>
                </a:extLst>
              </a:tr>
              <a:tr h="719999">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a16="http://schemas.microsoft.com/office/drawing/2014/main" xmlns="" val="2472633462"/>
                  </a:ext>
                </a:extLst>
              </a:tr>
              <a:tr h="719999">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12700" cap="flat" cmpd="sng" algn="ctr">
                      <a:no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12700" cap="flat" cmpd="sng" algn="ctr">
                      <a:no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a16="http://schemas.microsoft.com/office/drawing/2014/main" xmlns="" val="3209931889"/>
                  </a:ext>
                </a:extLst>
              </a:tr>
            </a:tbl>
          </a:graphicData>
        </a:graphic>
      </p:graphicFrame>
      <p:pic>
        <p:nvPicPr>
          <p:cNvPr id="9" name="Picture 8">
            <a:extLst>
              <a:ext uri="{FF2B5EF4-FFF2-40B4-BE49-F238E27FC236}">
                <a16:creationId xmlns:a16="http://schemas.microsoft.com/office/drawing/2014/main" xmlns="" id="{3B56CCA3-50C2-9A49-B31C-03BC39AEE9B6}"/>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 y="840"/>
            <a:ext cx="12192000" cy="6856321"/>
          </a:xfrm>
          <a:prstGeom prst="rect">
            <a:avLst/>
          </a:prstGeom>
        </p:spPr>
      </p:pic>
      <p:sp>
        <p:nvSpPr>
          <p:cNvPr id="8" name="Freeform 5">
            <a:extLst>
              <a:ext uri="{FF2B5EF4-FFF2-40B4-BE49-F238E27FC236}">
                <a16:creationId xmlns:a16="http://schemas.microsoft.com/office/drawing/2014/main" xmlns="" id="{1C3FAD29-6EB3-46A6-AABD-D266C1B86D1C}"/>
              </a:ext>
            </a:extLst>
          </p:cNvPr>
          <p:cNvSpPr>
            <a:spLocks/>
          </p:cNvSpPr>
          <p:nvPr/>
        </p:nvSpPr>
        <p:spPr bwMode="auto">
          <a:xfrm>
            <a:off x="336558" y="542932"/>
            <a:ext cx="9359899" cy="5772151"/>
          </a:xfrm>
          <a:custGeom>
            <a:avLst/>
            <a:gdLst>
              <a:gd name="T0" fmla="*/ 5896 w 5896"/>
              <a:gd name="T1" fmla="*/ 0 h 3636"/>
              <a:gd name="T2" fmla="*/ 0 w 5896"/>
              <a:gd name="T3" fmla="*/ 3 h 3636"/>
              <a:gd name="T4" fmla="*/ 0 w 5896"/>
              <a:gd name="T5" fmla="*/ 3636 h 3636"/>
              <a:gd name="T6" fmla="*/ 5524 w 5896"/>
              <a:gd name="T7" fmla="*/ 3633 h 3636"/>
              <a:gd name="T8" fmla="*/ 5896 w 5896"/>
              <a:gd name="T9" fmla="*/ 3447 h 3636"/>
              <a:gd name="T10" fmla="*/ 5896 w 5896"/>
              <a:gd name="T11" fmla="*/ 0 h 3636"/>
            </a:gdLst>
            <a:ahLst/>
            <a:cxnLst>
              <a:cxn ang="0">
                <a:pos x="T0" y="T1"/>
              </a:cxn>
              <a:cxn ang="0">
                <a:pos x="T2" y="T3"/>
              </a:cxn>
              <a:cxn ang="0">
                <a:pos x="T4" y="T5"/>
              </a:cxn>
              <a:cxn ang="0">
                <a:pos x="T6" y="T7"/>
              </a:cxn>
              <a:cxn ang="0">
                <a:pos x="T8" y="T9"/>
              </a:cxn>
              <a:cxn ang="0">
                <a:pos x="T10" y="T11"/>
              </a:cxn>
            </a:cxnLst>
            <a:rect l="0" t="0" r="r" b="b"/>
            <a:pathLst>
              <a:path w="5896" h="3636">
                <a:moveTo>
                  <a:pt x="5896" y="0"/>
                </a:moveTo>
                <a:lnTo>
                  <a:pt x="0" y="3"/>
                </a:lnTo>
                <a:lnTo>
                  <a:pt x="0" y="3636"/>
                </a:lnTo>
                <a:lnTo>
                  <a:pt x="5524" y="3633"/>
                </a:lnTo>
                <a:lnTo>
                  <a:pt x="5896" y="3447"/>
                </a:lnTo>
                <a:lnTo>
                  <a:pt x="589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8" tIns="45709" rIns="91418" bIns="45709" numCol="1" anchor="t" anchorCtr="0" compatLnSpc="1">
            <a:prstTxWarp prst="textNoShape">
              <a:avLst/>
            </a:prstTxWarp>
          </a:bodyPr>
          <a:lstStyle/>
          <a:p>
            <a:endParaRPr lang="en-GB" sz="1116"/>
          </a:p>
        </p:txBody>
      </p:sp>
      <p:sp>
        <p:nvSpPr>
          <p:cNvPr id="6" name="Test">
            <a:extLst>
              <a:ext uri="{FF2B5EF4-FFF2-40B4-BE49-F238E27FC236}">
                <a16:creationId xmlns:a16="http://schemas.microsoft.com/office/drawing/2014/main" xmlns="" id="{ED95DC7B-8FB6-1C49-A1C3-4B83D3D58135}"/>
              </a:ext>
            </a:extLst>
          </p:cNvPr>
          <p:cNvSpPr txBox="1"/>
          <p:nvPr>
            <p:custDataLst>
              <p:tags r:id="rId1"/>
            </p:custDataLst>
          </p:nvPr>
        </p:nvSpPr>
        <p:spPr>
          <a:xfrm>
            <a:off x="512065" y="685806"/>
            <a:ext cx="7762140" cy="3877985"/>
          </a:xfrm>
          <a:prstGeom prst="rect">
            <a:avLst/>
          </a:prstGeom>
          <a:noFill/>
        </p:spPr>
        <p:txBody>
          <a:bodyPr wrap="square" lIns="0" tIns="0" rIns="0" bIns="0" rtlCol="0">
            <a:spAutoFit/>
          </a:bodyPr>
          <a:lstStyle/>
          <a:p>
            <a:pPr marL="0" marR="0" lvl="0" indent="0" algn="l" defTabSz="914392" rtl="0" eaLnBrk="1" fontAlgn="auto" latinLnBrk="0" hangingPunct="1">
              <a:lnSpc>
                <a:spcPct val="100000"/>
              </a:lnSpc>
              <a:spcBef>
                <a:spcPts val="0"/>
              </a:spcBef>
              <a:spcAft>
                <a:spcPts val="1200"/>
              </a:spcAft>
              <a:buClrTx/>
              <a:buSzTx/>
              <a:buFontTx/>
              <a:buNone/>
              <a:tabLst/>
              <a:defRPr/>
            </a:pPr>
            <a:r>
              <a:rPr lang="en-GB" sz="1800" kern="1200" dirty="0" smtClean="0">
                <a:solidFill>
                  <a:schemeClr val="tx1"/>
                </a:solidFill>
                <a:effectLst/>
                <a:latin typeface="+mn-lt"/>
                <a:ea typeface="+mn-ea"/>
                <a:cs typeface="+mn-cs"/>
              </a:rPr>
              <a:t>TenneT is a leading European grid operator (Transmission System Operator, TSO). We design, build, maintain and operate the high-voltage electricity grid in the Netherlands and large parts of Germany and facilitate the European energy market. We are committed to providing a secure and reliable supply of electricity, today and in the future, 24 hours a day, 365 days a year and to playing our role in driving the energy transition. We transport electricity over a network of approximately 23,500 kilometres of high-voltage connections, from wherever and however it's generated, to over 42 million end-users while keeping electricity supply and demand balanced at all times. With close to 5,000 employees, we achieve a turnover of 4.1 billion euros and a total asset value of EUR 23 billion. TenneT is one of the largest investors in national and international onshore and offshore electricity grids. TenneT makes every effort to meet the needs of society. This will require us all to take ownership, show courage and connect with each other.</a:t>
            </a:r>
            <a:endParaRPr lang="en-GB" sz="1800" b="1" dirty="0">
              <a:solidFill>
                <a:schemeClr val="accent5"/>
              </a:solidFill>
            </a:endParaRPr>
          </a:p>
        </p:txBody>
      </p:sp>
      <p:pic>
        <p:nvPicPr>
          <p:cNvPr id="10" name="Picture 9">
            <a:extLst>
              <a:ext uri="{FF2B5EF4-FFF2-40B4-BE49-F238E27FC236}">
                <a16:creationId xmlns:a16="http://schemas.microsoft.com/office/drawing/2014/main" xmlns="" id="{D23BFB7F-DA36-4F47-9A0C-BE4B8BFCC3CA}"/>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0787045" y="6503351"/>
            <a:ext cx="948119" cy="179999"/>
          </a:xfrm>
          <a:prstGeom prst="rect">
            <a:avLst/>
          </a:prstGeom>
        </p:spPr>
      </p:pic>
      <p:sp>
        <p:nvSpPr>
          <p:cNvPr id="2" name="Test"/>
          <p:cNvSpPr txBox="1"/>
          <p:nvPr>
            <p:custDataLst>
              <p:tags r:id="rId2"/>
            </p:custDataLst>
          </p:nvPr>
        </p:nvSpPr>
        <p:spPr>
          <a:xfrm>
            <a:off x="512065" y="5404603"/>
            <a:ext cx="2812026" cy="276999"/>
          </a:xfrm>
          <a:prstGeom prst="rect">
            <a:avLst/>
          </a:prstGeom>
          <a:noFill/>
        </p:spPr>
        <p:txBody>
          <a:bodyPr wrap="square" lIns="0" tIns="0" rIns="0" bIns="0" rtlCol="0">
            <a:spAutoFit/>
          </a:bodyPr>
          <a:lstStyle/>
          <a:p>
            <a:pPr algn="l">
              <a:spcAft>
                <a:spcPts val="1200"/>
              </a:spcAft>
            </a:pPr>
            <a:r>
              <a:rPr lang="en-GB" sz="1800" b="1" kern="1200" smtClean="0">
                <a:solidFill>
                  <a:schemeClr val="accent5"/>
                </a:solidFill>
                <a:latin typeface="+mn-lt"/>
                <a:ea typeface="+mn-ea"/>
                <a:cs typeface="+mn-cs"/>
              </a:rPr>
              <a:t>www.tennet.eu</a:t>
            </a:r>
            <a:endParaRPr lang="en-GB" sz="1800" b="1" kern="1200" dirty="0">
              <a:solidFill>
                <a:schemeClr val="accent5"/>
              </a:solidFill>
              <a:latin typeface="+mn-lt"/>
              <a:ea typeface="+mn-ea"/>
              <a:cs typeface="+mn-cs"/>
            </a:endParaRPr>
          </a:p>
        </p:txBody>
      </p:sp>
      <p:sp>
        <p:nvSpPr>
          <p:cNvPr id="11" name="Slide Number Placeholder 5">
            <a:extLst>
              <a:ext uri="{FF2B5EF4-FFF2-40B4-BE49-F238E27FC236}">
                <a16:creationId xmlns:a16="http://schemas.microsoft.com/office/drawing/2014/main" xmlns="" id="{280BAE99-19FC-413E-AC91-A9A3CF4EB6D1}"/>
              </a:ext>
            </a:extLst>
          </p:cNvPr>
          <p:cNvSpPr>
            <a:spLocks noGrp="1"/>
          </p:cNvSpPr>
          <p:nvPr>
            <p:ph type="sldNum" sz="quarter" idx="4"/>
          </p:nvPr>
        </p:nvSpPr>
        <p:spPr>
          <a:xfrm>
            <a:off x="396003" y="6396320"/>
            <a:ext cx="360000" cy="360001"/>
          </a:xfrm>
          <a:prstGeom prst="rect">
            <a:avLst/>
          </a:prstGeom>
        </p:spPr>
        <p:txBody>
          <a:bodyPr vert="horz" lIns="0" tIns="0" rIns="0" bIns="0" rtlCol="0" anchor="ctr"/>
          <a:lstStyle>
            <a:lvl1pPr algn="r">
              <a:defRPr sz="1000" b="0">
                <a:solidFill>
                  <a:schemeClr val="bg1"/>
                </a:solidFill>
              </a:defRPr>
            </a:lvl1pPr>
          </a:lstStyle>
          <a:p>
            <a:fld id="{12E7EA47-C16F-484F-9C0D-C4523DDA169C}" type="slidenum">
              <a:rPr lang="en-GB" smtClean="0"/>
              <a:pPr/>
              <a:t>‹nr.›</a:t>
            </a:fld>
            <a:endParaRPr lang="en-GB" dirty="0"/>
          </a:p>
        </p:txBody>
      </p:sp>
      <p:sp>
        <p:nvSpPr>
          <p:cNvPr id="13" name="Test"/>
          <p:cNvSpPr txBox="1"/>
          <p:nvPr>
            <p:custDataLst>
              <p:tags r:id="rId3"/>
            </p:custDataLst>
          </p:nvPr>
        </p:nvSpPr>
        <p:spPr>
          <a:xfrm>
            <a:off x="1359861" y="6394540"/>
            <a:ext cx="1440000" cy="363600"/>
          </a:xfrm>
          <a:prstGeom prst="rect">
            <a:avLst/>
          </a:prstGeom>
        </p:spPr>
        <p:txBody>
          <a:bodyPr vert="horz" lIns="0" tIns="0" rIns="0" bIns="0" rtlCol="0" anchor="ctr"/>
          <a:lstStyle>
            <a:defPPr>
              <a:defRPr lang="en-US"/>
            </a:defPPr>
            <a:lvl1pPr algn="r">
              <a:defRPr sz="1000" b="0">
                <a:solidFill>
                  <a:schemeClr val="accent5"/>
                </a:solidFill>
              </a:defRPr>
            </a:lvl1pPr>
          </a:lstStyle>
          <a:p>
            <a:pPr lvl="0" algn="l"/>
            <a:r>
              <a:rPr lang="en-GB" noProof="0" smtClean="0">
                <a:solidFill>
                  <a:schemeClr val="bg1"/>
                </a:solidFill>
              </a:rPr>
              <a:t>April 9 2021</a:t>
            </a:r>
            <a:endParaRPr lang="en-GB" noProof="0" dirty="0">
              <a:solidFill>
                <a:schemeClr val="bg1"/>
              </a:solidFill>
            </a:endParaRPr>
          </a:p>
        </p:txBody>
      </p:sp>
      <p:sp>
        <p:nvSpPr>
          <p:cNvPr id="14" name="Test"/>
          <p:cNvSpPr txBox="1"/>
          <p:nvPr>
            <p:custDataLst>
              <p:tags r:id="rId4"/>
            </p:custDataLst>
          </p:nvPr>
        </p:nvSpPr>
        <p:spPr>
          <a:xfrm>
            <a:off x="3168000" y="6461760"/>
            <a:ext cx="2520000" cy="246221"/>
          </a:xfrm>
          <a:prstGeom prst="rect">
            <a:avLst/>
          </a:prstGeom>
        </p:spPr>
        <p:txBody>
          <a:bodyPr vert="horz" lIns="0" tIns="0" rIns="0" bIns="0" rtlCol="0" anchor="ctr"/>
          <a:lstStyle>
            <a:defPPr>
              <a:defRPr lang="en-US"/>
            </a:defPPr>
            <a:lvl1pPr>
              <a:defRPr sz="1000" b="1">
                <a:solidFill>
                  <a:schemeClr val="accent5"/>
                </a:solidFill>
              </a:defRPr>
            </a:lvl1pPr>
          </a:lstStyle>
          <a:p>
            <a:pPr lvl="0"/>
            <a:r>
              <a:rPr lang="en-GB" sz="1000" b="1" i="0" noProof="0" smtClean="0">
                <a:solidFill>
                  <a:srgbClr val="FFFFFF"/>
                </a:solidFill>
                <a:latin typeface="Arial"/>
              </a:rPr>
              <a:t>C1 - Public Information</a:t>
            </a:r>
            <a:endParaRPr lang="en-GB" sz="1000" b="1" i="0" noProof="0" dirty="0">
              <a:solidFill>
                <a:srgbClr val="FFFFFF"/>
              </a:solidFill>
              <a:latin typeface="Arial"/>
            </a:endParaRPr>
          </a:p>
        </p:txBody>
      </p:sp>
    </p:spTree>
    <p:extLst>
      <p:ext uri="{BB962C8B-B14F-4D97-AF65-F5344CB8AC3E}">
        <p14:creationId xmlns:p14="http://schemas.microsoft.com/office/powerpoint/2010/main" val="4259905259"/>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A moment of safety">
    <p:bg>
      <p:bgPr>
        <a:solidFill>
          <a:schemeClr val="accent3">
            <a:lumMod val="20000"/>
            <a:lumOff val="80000"/>
          </a:schemeClr>
        </a:solidFill>
        <a:effectLst/>
      </p:bgPr>
    </p:bg>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xmlns="" id="{FE67885F-BCEC-1749-A260-D2F897D26B04}"/>
              </a:ext>
            </a:extLst>
          </p:cNvPr>
          <p:cNvGraphicFramePr>
            <a:graphicFrameLocks noGrp="1"/>
          </p:cNvGraphicFramePr>
          <p:nvPr>
            <p:extLst>
              <p:ext uri="{D42A27DB-BD31-4B8C-83A1-F6EECF244321}">
                <p14:modId xmlns:p14="http://schemas.microsoft.com/office/powerpoint/2010/main" val="223589492"/>
              </p:ext>
            </p:extLst>
          </p:nvPr>
        </p:nvGraphicFramePr>
        <p:xfrm>
          <a:off x="-381964" y="-162047"/>
          <a:ext cx="12960000" cy="720002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xmlns="" val="3446020227"/>
                    </a:ext>
                  </a:extLst>
                </a:gridCol>
                <a:gridCol w="360000">
                  <a:extLst>
                    <a:ext uri="{9D8B030D-6E8A-4147-A177-3AD203B41FA5}">
                      <a16:colId xmlns:a16="http://schemas.microsoft.com/office/drawing/2014/main" xmlns="" val="1444038365"/>
                    </a:ext>
                  </a:extLst>
                </a:gridCol>
                <a:gridCol w="360000">
                  <a:extLst>
                    <a:ext uri="{9D8B030D-6E8A-4147-A177-3AD203B41FA5}">
                      <a16:colId xmlns:a16="http://schemas.microsoft.com/office/drawing/2014/main" xmlns="" val="1238181253"/>
                    </a:ext>
                  </a:extLst>
                </a:gridCol>
                <a:gridCol w="360000">
                  <a:extLst>
                    <a:ext uri="{9D8B030D-6E8A-4147-A177-3AD203B41FA5}">
                      <a16:colId xmlns:a16="http://schemas.microsoft.com/office/drawing/2014/main" xmlns="" val="2297292423"/>
                    </a:ext>
                  </a:extLst>
                </a:gridCol>
                <a:gridCol w="360000">
                  <a:extLst>
                    <a:ext uri="{9D8B030D-6E8A-4147-A177-3AD203B41FA5}">
                      <a16:colId xmlns:a16="http://schemas.microsoft.com/office/drawing/2014/main" xmlns="" val="3195920830"/>
                    </a:ext>
                  </a:extLst>
                </a:gridCol>
                <a:gridCol w="360000">
                  <a:extLst>
                    <a:ext uri="{9D8B030D-6E8A-4147-A177-3AD203B41FA5}">
                      <a16:colId xmlns:a16="http://schemas.microsoft.com/office/drawing/2014/main" xmlns="" val="762918820"/>
                    </a:ext>
                  </a:extLst>
                </a:gridCol>
                <a:gridCol w="360000">
                  <a:extLst>
                    <a:ext uri="{9D8B030D-6E8A-4147-A177-3AD203B41FA5}">
                      <a16:colId xmlns:a16="http://schemas.microsoft.com/office/drawing/2014/main" xmlns="" val="3658407778"/>
                    </a:ext>
                  </a:extLst>
                </a:gridCol>
                <a:gridCol w="360000">
                  <a:extLst>
                    <a:ext uri="{9D8B030D-6E8A-4147-A177-3AD203B41FA5}">
                      <a16:colId xmlns:a16="http://schemas.microsoft.com/office/drawing/2014/main" xmlns="" val="422089238"/>
                    </a:ext>
                  </a:extLst>
                </a:gridCol>
                <a:gridCol w="360000">
                  <a:extLst>
                    <a:ext uri="{9D8B030D-6E8A-4147-A177-3AD203B41FA5}">
                      <a16:colId xmlns:a16="http://schemas.microsoft.com/office/drawing/2014/main" xmlns="" val="2214612928"/>
                    </a:ext>
                  </a:extLst>
                </a:gridCol>
                <a:gridCol w="360000">
                  <a:extLst>
                    <a:ext uri="{9D8B030D-6E8A-4147-A177-3AD203B41FA5}">
                      <a16:colId xmlns:a16="http://schemas.microsoft.com/office/drawing/2014/main" xmlns="" val="1500141142"/>
                    </a:ext>
                  </a:extLst>
                </a:gridCol>
                <a:gridCol w="360000">
                  <a:extLst>
                    <a:ext uri="{9D8B030D-6E8A-4147-A177-3AD203B41FA5}">
                      <a16:colId xmlns:a16="http://schemas.microsoft.com/office/drawing/2014/main" xmlns="" val="761502769"/>
                    </a:ext>
                  </a:extLst>
                </a:gridCol>
                <a:gridCol w="360000">
                  <a:extLst>
                    <a:ext uri="{9D8B030D-6E8A-4147-A177-3AD203B41FA5}">
                      <a16:colId xmlns:a16="http://schemas.microsoft.com/office/drawing/2014/main" xmlns="" val="1330765595"/>
                    </a:ext>
                  </a:extLst>
                </a:gridCol>
                <a:gridCol w="360000">
                  <a:extLst>
                    <a:ext uri="{9D8B030D-6E8A-4147-A177-3AD203B41FA5}">
                      <a16:colId xmlns:a16="http://schemas.microsoft.com/office/drawing/2014/main" xmlns="" val="2477405726"/>
                    </a:ext>
                  </a:extLst>
                </a:gridCol>
                <a:gridCol w="360000">
                  <a:extLst>
                    <a:ext uri="{9D8B030D-6E8A-4147-A177-3AD203B41FA5}">
                      <a16:colId xmlns:a16="http://schemas.microsoft.com/office/drawing/2014/main" xmlns="" val="2441464480"/>
                    </a:ext>
                  </a:extLst>
                </a:gridCol>
                <a:gridCol w="360000">
                  <a:extLst>
                    <a:ext uri="{9D8B030D-6E8A-4147-A177-3AD203B41FA5}">
                      <a16:colId xmlns:a16="http://schemas.microsoft.com/office/drawing/2014/main" xmlns="" val="2406926072"/>
                    </a:ext>
                  </a:extLst>
                </a:gridCol>
                <a:gridCol w="360000">
                  <a:extLst>
                    <a:ext uri="{9D8B030D-6E8A-4147-A177-3AD203B41FA5}">
                      <a16:colId xmlns:a16="http://schemas.microsoft.com/office/drawing/2014/main" xmlns="" val="718999815"/>
                    </a:ext>
                  </a:extLst>
                </a:gridCol>
                <a:gridCol w="360000">
                  <a:extLst>
                    <a:ext uri="{9D8B030D-6E8A-4147-A177-3AD203B41FA5}">
                      <a16:colId xmlns:a16="http://schemas.microsoft.com/office/drawing/2014/main" xmlns="" val="311714399"/>
                    </a:ext>
                  </a:extLst>
                </a:gridCol>
                <a:gridCol w="360000">
                  <a:extLst>
                    <a:ext uri="{9D8B030D-6E8A-4147-A177-3AD203B41FA5}">
                      <a16:colId xmlns:a16="http://schemas.microsoft.com/office/drawing/2014/main" xmlns="" val="954741492"/>
                    </a:ext>
                  </a:extLst>
                </a:gridCol>
                <a:gridCol w="360000">
                  <a:extLst>
                    <a:ext uri="{9D8B030D-6E8A-4147-A177-3AD203B41FA5}">
                      <a16:colId xmlns:a16="http://schemas.microsoft.com/office/drawing/2014/main" xmlns="" val="1572969480"/>
                    </a:ext>
                  </a:extLst>
                </a:gridCol>
                <a:gridCol w="360000">
                  <a:extLst>
                    <a:ext uri="{9D8B030D-6E8A-4147-A177-3AD203B41FA5}">
                      <a16:colId xmlns:a16="http://schemas.microsoft.com/office/drawing/2014/main" xmlns="" val="1797066424"/>
                    </a:ext>
                  </a:extLst>
                </a:gridCol>
                <a:gridCol w="360000">
                  <a:extLst>
                    <a:ext uri="{9D8B030D-6E8A-4147-A177-3AD203B41FA5}">
                      <a16:colId xmlns:a16="http://schemas.microsoft.com/office/drawing/2014/main" xmlns="" val="716369313"/>
                    </a:ext>
                  </a:extLst>
                </a:gridCol>
                <a:gridCol w="360000">
                  <a:extLst>
                    <a:ext uri="{9D8B030D-6E8A-4147-A177-3AD203B41FA5}">
                      <a16:colId xmlns:a16="http://schemas.microsoft.com/office/drawing/2014/main" xmlns="" val="218013349"/>
                    </a:ext>
                  </a:extLst>
                </a:gridCol>
                <a:gridCol w="360000">
                  <a:extLst>
                    <a:ext uri="{9D8B030D-6E8A-4147-A177-3AD203B41FA5}">
                      <a16:colId xmlns:a16="http://schemas.microsoft.com/office/drawing/2014/main" xmlns="" val="2592367184"/>
                    </a:ext>
                  </a:extLst>
                </a:gridCol>
                <a:gridCol w="360000">
                  <a:extLst>
                    <a:ext uri="{9D8B030D-6E8A-4147-A177-3AD203B41FA5}">
                      <a16:colId xmlns:a16="http://schemas.microsoft.com/office/drawing/2014/main" xmlns="" val="3786023328"/>
                    </a:ext>
                  </a:extLst>
                </a:gridCol>
                <a:gridCol w="360000">
                  <a:extLst>
                    <a:ext uri="{9D8B030D-6E8A-4147-A177-3AD203B41FA5}">
                      <a16:colId xmlns:a16="http://schemas.microsoft.com/office/drawing/2014/main" xmlns="" val="2414201872"/>
                    </a:ext>
                  </a:extLst>
                </a:gridCol>
                <a:gridCol w="360000">
                  <a:extLst>
                    <a:ext uri="{9D8B030D-6E8A-4147-A177-3AD203B41FA5}">
                      <a16:colId xmlns:a16="http://schemas.microsoft.com/office/drawing/2014/main" xmlns="" val="1176370526"/>
                    </a:ext>
                  </a:extLst>
                </a:gridCol>
                <a:gridCol w="360000">
                  <a:extLst>
                    <a:ext uri="{9D8B030D-6E8A-4147-A177-3AD203B41FA5}">
                      <a16:colId xmlns:a16="http://schemas.microsoft.com/office/drawing/2014/main" xmlns="" val="1635772222"/>
                    </a:ext>
                  </a:extLst>
                </a:gridCol>
                <a:gridCol w="360000">
                  <a:extLst>
                    <a:ext uri="{9D8B030D-6E8A-4147-A177-3AD203B41FA5}">
                      <a16:colId xmlns:a16="http://schemas.microsoft.com/office/drawing/2014/main" xmlns="" val="1724642764"/>
                    </a:ext>
                  </a:extLst>
                </a:gridCol>
                <a:gridCol w="360000">
                  <a:extLst>
                    <a:ext uri="{9D8B030D-6E8A-4147-A177-3AD203B41FA5}">
                      <a16:colId xmlns:a16="http://schemas.microsoft.com/office/drawing/2014/main" xmlns="" val="3578360326"/>
                    </a:ext>
                  </a:extLst>
                </a:gridCol>
                <a:gridCol w="360000">
                  <a:extLst>
                    <a:ext uri="{9D8B030D-6E8A-4147-A177-3AD203B41FA5}">
                      <a16:colId xmlns:a16="http://schemas.microsoft.com/office/drawing/2014/main" xmlns="" val="658040491"/>
                    </a:ext>
                  </a:extLst>
                </a:gridCol>
                <a:gridCol w="360000">
                  <a:extLst>
                    <a:ext uri="{9D8B030D-6E8A-4147-A177-3AD203B41FA5}">
                      <a16:colId xmlns:a16="http://schemas.microsoft.com/office/drawing/2014/main" xmlns="" val="1196547190"/>
                    </a:ext>
                  </a:extLst>
                </a:gridCol>
                <a:gridCol w="360000">
                  <a:extLst>
                    <a:ext uri="{9D8B030D-6E8A-4147-A177-3AD203B41FA5}">
                      <a16:colId xmlns:a16="http://schemas.microsoft.com/office/drawing/2014/main" xmlns="" val="3428477070"/>
                    </a:ext>
                  </a:extLst>
                </a:gridCol>
                <a:gridCol w="360000">
                  <a:extLst>
                    <a:ext uri="{9D8B030D-6E8A-4147-A177-3AD203B41FA5}">
                      <a16:colId xmlns:a16="http://schemas.microsoft.com/office/drawing/2014/main" xmlns="" val="2177520450"/>
                    </a:ext>
                  </a:extLst>
                </a:gridCol>
                <a:gridCol w="360000">
                  <a:extLst>
                    <a:ext uri="{9D8B030D-6E8A-4147-A177-3AD203B41FA5}">
                      <a16:colId xmlns:a16="http://schemas.microsoft.com/office/drawing/2014/main" xmlns="" val="4095478953"/>
                    </a:ext>
                  </a:extLst>
                </a:gridCol>
                <a:gridCol w="360000">
                  <a:extLst>
                    <a:ext uri="{9D8B030D-6E8A-4147-A177-3AD203B41FA5}">
                      <a16:colId xmlns:a16="http://schemas.microsoft.com/office/drawing/2014/main" xmlns="" val="4274673112"/>
                    </a:ext>
                  </a:extLst>
                </a:gridCol>
                <a:gridCol w="360000">
                  <a:extLst>
                    <a:ext uri="{9D8B030D-6E8A-4147-A177-3AD203B41FA5}">
                      <a16:colId xmlns:a16="http://schemas.microsoft.com/office/drawing/2014/main" xmlns="" val="3557527425"/>
                    </a:ext>
                  </a:extLst>
                </a:gridCol>
              </a:tblGrid>
              <a:tr h="360001">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a16="http://schemas.microsoft.com/office/drawing/2014/main" xmlns="" val="2130327233"/>
                  </a:ext>
                </a:extLst>
              </a:tr>
              <a:tr h="360001">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a16="http://schemas.microsoft.com/office/drawing/2014/main" xmlns="" val="2088209294"/>
                  </a:ext>
                </a:extLst>
              </a:tr>
              <a:tr h="360001">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a16="http://schemas.microsoft.com/office/drawing/2014/main" xmlns="" val="1824521029"/>
                  </a:ext>
                </a:extLst>
              </a:tr>
              <a:tr h="360001">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a16="http://schemas.microsoft.com/office/drawing/2014/main" xmlns="" val="1557998905"/>
                  </a:ext>
                </a:extLst>
              </a:tr>
              <a:tr h="360001">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a16="http://schemas.microsoft.com/office/drawing/2014/main" xmlns="" val="1684192217"/>
                  </a:ext>
                </a:extLst>
              </a:tr>
              <a:tr h="360001">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a16="http://schemas.microsoft.com/office/drawing/2014/main" xmlns="" val="2137247306"/>
                  </a:ext>
                </a:extLst>
              </a:tr>
              <a:tr h="360001">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a16="http://schemas.microsoft.com/office/drawing/2014/main" xmlns="" val="4151277970"/>
                  </a:ext>
                </a:extLst>
              </a:tr>
              <a:tr h="360001">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a16="http://schemas.microsoft.com/office/drawing/2014/main" xmlns="" val="1614019654"/>
                  </a:ext>
                </a:extLst>
              </a:tr>
              <a:tr h="360001">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a16="http://schemas.microsoft.com/office/drawing/2014/main" xmlns="" val="2472633462"/>
                  </a:ext>
                </a:extLst>
              </a:tr>
              <a:tr h="360001">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a16="http://schemas.microsoft.com/office/drawing/2014/main" xmlns="" val="3209931889"/>
                  </a:ext>
                </a:extLst>
              </a:tr>
              <a:tr h="360001">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a16="http://schemas.microsoft.com/office/drawing/2014/main" xmlns="" val="2667001200"/>
                  </a:ext>
                </a:extLst>
              </a:tr>
              <a:tr h="360001">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a16="http://schemas.microsoft.com/office/drawing/2014/main" xmlns="" val="2786815757"/>
                  </a:ext>
                </a:extLst>
              </a:tr>
              <a:tr h="360001">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a16="http://schemas.microsoft.com/office/drawing/2014/main" xmlns="" val="732396516"/>
                  </a:ext>
                </a:extLst>
              </a:tr>
              <a:tr h="360001">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a16="http://schemas.microsoft.com/office/drawing/2014/main" xmlns="" val="2759584619"/>
                  </a:ext>
                </a:extLst>
              </a:tr>
              <a:tr h="360001">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a16="http://schemas.microsoft.com/office/drawing/2014/main" xmlns="" val="324545620"/>
                  </a:ext>
                </a:extLst>
              </a:tr>
              <a:tr h="360001">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a16="http://schemas.microsoft.com/office/drawing/2014/main" xmlns="" val="1499771666"/>
                  </a:ext>
                </a:extLst>
              </a:tr>
              <a:tr h="360001">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a16="http://schemas.microsoft.com/office/drawing/2014/main" xmlns="" val="50368181"/>
                  </a:ext>
                </a:extLst>
              </a:tr>
              <a:tr h="360001">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a16="http://schemas.microsoft.com/office/drawing/2014/main" xmlns="" val="1733880090"/>
                  </a:ext>
                </a:extLst>
              </a:tr>
              <a:tr h="360001">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a16="http://schemas.microsoft.com/office/drawing/2014/main" xmlns="" val="845618276"/>
                  </a:ext>
                </a:extLst>
              </a:tr>
              <a:tr h="360001">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a16="http://schemas.microsoft.com/office/drawing/2014/main" xmlns="" val="2677582817"/>
                  </a:ext>
                </a:extLst>
              </a:tr>
            </a:tbl>
          </a:graphicData>
        </a:graphic>
      </p:graphicFrame>
      <p:pic>
        <p:nvPicPr>
          <p:cNvPr id="11" name="Picture 10">
            <a:extLst>
              <a:ext uri="{FF2B5EF4-FFF2-40B4-BE49-F238E27FC236}">
                <a16:creationId xmlns:a16="http://schemas.microsoft.com/office/drawing/2014/main" xmlns="" id="{698804F9-63D2-4E47-BA23-33EDABEB1C30}"/>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2" y="840"/>
            <a:ext cx="12192000" cy="6856321"/>
          </a:xfrm>
          <a:prstGeom prst="rect">
            <a:avLst/>
          </a:prstGeom>
        </p:spPr>
      </p:pic>
      <p:sp>
        <p:nvSpPr>
          <p:cNvPr id="62" name="Test">
            <a:extLst>
              <a:ext uri="{FF2B5EF4-FFF2-40B4-BE49-F238E27FC236}">
                <a16:creationId xmlns:a16="http://schemas.microsoft.com/office/drawing/2014/main" xmlns="" id="{1B0D00C8-6864-9746-B2A0-8F51DF22E266}"/>
              </a:ext>
            </a:extLst>
          </p:cNvPr>
          <p:cNvSpPr txBox="1"/>
          <p:nvPr>
            <p:custDataLst>
              <p:tags r:id="rId1"/>
            </p:custDataLst>
          </p:nvPr>
        </p:nvSpPr>
        <p:spPr>
          <a:xfrm>
            <a:off x="3358611" y="5239519"/>
            <a:ext cx="1792224" cy="792001"/>
          </a:xfrm>
          <a:prstGeom prst="rect">
            <a:avLst/>
          </a:prstGeom>
          <a:noFill/>
        </p:spPr>
        <p:txBody>
          <a:bodyPr wrap="square" lIns="35992" tIns="89980" rIns="35992" bIns="89980" rtlCol="0">
            <a:normAutofit/>
          </a:bodyPr>
          <a:lstStyle>
            <a:defPPr>
              <a:defRPr lang="en-US"/>
            </a:defPPr>
            <a:lvl1pPr algn="ctr">
              <a:defRPr sz="1400" b="1">
                <a:solidFill>
                  <a:schemeClr val="accent5"/>
                </a:solidFill>
                <a:effectLst/>
              </a:defRPr>
            </a:lvl1pPr>
          </a:lstStyle>
          <a:p>
            <a:pPr lvl="0"/>
            <a:r>
              <a:rPr lang="en-GB" dirty="0" smtClean="0"/>
              <a:t>Follow the escape
route as indicated</a:t>
            </a:r>
            <a:endParaRPr lang="en-GB" dirty="0"/>
          </a:p>
        </p:txBody>
      </p:sp>
      <p:grpSp>
        <p:nvGrpSpPr>
          <p:cNvPr id="63" name="Group 62">
            <a:extLst>
              <a:ext uri="{FF2B5EF4-FFF2-40B4-BE49-F238E27FC236}">
                <a16:creationId xmlns:a16="http://schemas.microsoft.com/office/drawing/2014/main" xmlns="" id="{28D3A7C2-D3EE-3D40-AF86-C02652CC823C}"/>
              </a:ext>
            </a:extLst>
          </p:cNvPr>
          <p:cNvGrpSpPr/>
          <p:nvPr/>
        </p:nvGrpSpPr>
        <p:grpSpPr>
          <a:xfrm>
            <a:off x="2805113" y="4438654"/>
            <a:ext cx="7162800" cy="142875"/>
            <a:chOff x="2805113" y="4438651"/>
            <a:chExt cx="7162800" cy="142875"/>
          </a:xfrm>
        </p:grpSpPr>
        <p:sp>
          <p:nvSpPr>
            <p:cNvPr id="64" name="Line 5">
              <a:extLst>
                <a:ext uri="{FF2B5EF4-FFF2-40B4-BE49-F238E27FC236}">
                  <a16:creationId xmlns:a16="http://schemas.microsoft.com/office/drawing/2014/main" xmlns="" id="{EC06D2C4-64CF-254A-AFCB-EE9218FAC9E2}"/>
                </a:ext>
              </a:extLst>
            </p:cNvPr>
            <p:cNvSpPr>
              <a:spLocks noChangeShapeType="1"/>
            </p:cNvSpPr>
            <p:nvPr userDrawn="1"/>
          </p:nvSpPr>
          <p:spPr bwMode="auto">
            <a:xfrm>
              <a:off x="2805113" y="4510088"/>
              <a:ext cx="7162800" cy="0"/>
            </a:xfrm>
            <a:prstGeom prst="line">
              <a:avLst/>
            </a:prstGeom>
            <a:noFill/>
            <a:ln w="19050" cap="flat">
              <a:solidFill>
                <a:srgbClr val="33A92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116"/>
            </a:p>
          </p:txBody>
        </p:sp>
        <p:sp>
          <p:nvSpPr>
            <p:cNvPr id="65" name="Freeform 6">
              <a:extLst>
                <a:ext uri="{FF2B5EF4-FFF2-40B4-BE49-F238E27FC236}">
                  <a16:creationId xmlns:a16="http://schemas.microsoft.com/office/drawing/2014/main" xmlns="" id="{CDE14DC5-31FE-E642-809E-B436FEF8B728}"/>
                </a:ext>
              </a:extLst>
            </p:cNvPr>
            <p:cNvSpPr>
              <a:spLocks/>
            </p:cNvSpPr>
            <p:nvPr userDrawn="1"/>
          </p:nvSpPr>
          <p:spPr bwMode="auto">
            <a:xfrm>
              <a:off x="5238100" y="4443413"/>
              <a:ext cx="71438" cy="138113"/>
            </a:xfrm>
            <a:custGeom>
              <a:avLst/>
              <a:gdLst>
                <a:gd name="T0" fmla="*/ 0 w 45"/>
                <a:gd name="T1" fmla="*/ 87 h 87"/>
                <a:gd name="T2" fmla="*/ 45 w 45"/>
                <a:gd name="T3" fmla="*/ 42 h 87"/>
                <a:gd name="T4" fmla="*/ 0 w 45"/>
                <a:gd name="T5" fmla="*/ 0 h 87"/>
                <a:gd name="T6" fmla="*/ 0 w 45"/>
                <a:gd name="T7" fmla="*/ 87 h 87"/>
              </a:gdLst>
              <a:ahLst/>
              <a:cxnLst>
                <a:cxn ang="0">
                  <a:pos x="T0" y="T1"/>
                </a:cxn>
                <a:cxn ang="0">
                  <a:pos x="T2" y="T3"/>
                </a:cxn>
                <a:cxn ang="0">
                  <a:pos x="T4" y="T5"/>
                </a:cxn>
                <a:cxn ang="0">
                  <a:pos x="T6" y="T7"/>
                </a:cxn>
              </a:cxnLst>
              <a:rect l="0" t="0" r="r" b="b"/>
              <a:pathLst>
                <a:path w="45" h="87">
                  <a:moveTo>
                    <a:pt x="0" y="87"/>
                  </a:moveTo>
                  <a:lnTo>
                    <a:pt x="45" y="42"/>
                  </a:lnTo>
                  <a:lnTo>
                    <a:pt x="0" y="0"/>
                  </a:lnTo>
                  <a:lnTo>
                    <a:pt x="0" y="87"/>
                  </a:lnTo>
                  <a:close/>
                </a:path>
              </a:pathLst>
            </a:custGeom>
            <a:solidFill>
              <a:srgbClr val="33A9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sp>
          <p:nvSpPr>
            <p:cNvPr id="66" name="Freeform 8">
              <a:extLst>
                <a:ext uri="{FF2B5EF4-FFF2-40B4-BE49-F238E27FC236}">
                  <a16:creationId xmlns:a16="http://schemas.microsoft.com/office/drawing/2014/main" xmlns="" id="{01A40879-36C2-E44D-8B96-39824B51F030}"/>
                </a:ext>
              </a:extLst>
            </p:cNvPr>
            <p:cNvSpPr>
              <a:spLocks/>
            </p:cNvSpPr>
            <p:nvPr userDrawn="1"/>
          </p:nvSpPr>
          <p:spPr bwMode="auto">
            <a:xfrm>
              <a:off x="7315200" y="4443413"/>
              <a:ext cx="66675" cy="138113"/>
            </a:xfrm>
            <a:custGeom>
              <a:avLst/>
              <a:gdLst>
                <a:gd name="T0" fmla="*/ 0 w 42"/>
                <a:gd name="T1" fmla="*/ 87 h 87"/>
                <a:gd name="T2" fmla="*/ 42 w 42"/>
                <a:gd name="T3" fmla="*/ 42 h 87"/>
                <a:gd name="T4" fmla="*/ 0 w 42"/>
                <a:gd name="T5" fmla="*/ 0 h 87"/>
                <a:gd name="T6" fmla="*/ 0 w 42"/>
                <a:gd name="T7" fmla="*/ 87 h 87"/>
              </a:gdLst>
              <a:ahLst/>
              <a:cxnLst>
                <a:cxn ang="0">
                  <a:pos x="T0" y="T1"/>
                </a:cxn>
                <a:cxn ang="0">
                  <a:pos x="T2" y="T3"/>
                </a:cxn>
                <a:cxn ang="0">
                  <a:pos x="T4" y="T5"/>
                </a:cxn>
                <a:cxn ang="0">
                  <a:pos x="T6" y="T7"/>
                </a:cxn>
              </a:cxnLst>
              <a:rect l="0" t="0" r="r" b="b"/>
              <a:pathLst>
                <a:path w="42" h="87">
                  <a:moveTo>
                    <a:pt x="0" y="87"/>
                  </a:moveTo>
                  <a:lnTo>
                    <a:pt x="42" y="42"/>
                  </a:lnTo>
                  <a:lnTo>
                    <a:pt x="0" y="0"/>
                  </a:lnTo>
                  <a:lnTo>
                    <a:pt x="0" y="87"/>
                  </a:lnTo>
                  <a:close/>
                </a:path>
              </a:pathLst>
            </a:custGeom>
            <a:solidFill>
              <a:srgbClr val="33A9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sp>
          <p:nvSpPr>
            <p:cNvPr id="67" name="Freeform 10">
              <a:extLst>
                <a:ext uri="{FF2B5EF4-FFF2-40B4-BE49-F238E27FC236}">
                  <a16:creationId xmlns:a16="http://schemas.microsoft.com/office/drawing/2014/main" xmlns="" id="{12A9D92C-DE9F-974B-89E1-118B49C873A3}"/>
                </a:ext>
              </a:extLst>
            </p:cNvPr>
            <p:cNvSpPr>
              <a:spLocks/>
            </p:cNvSpPr>
            <p:nvPr userDrawn="1"/>
          </p:nvSpPr>
          <p:spPr bwMode="auto">
            <a:xfrm>
              <a:off x="9467850" y="4443413"/>
              <a:ext cx="66675" cy="138113"/>
            </a:xfrm>
            <a:custGeom>
              <a:avLst/>
              <a:gdLst>
                <a:gd name="T0" fmla="*/ 0 w 42"/>
                <a:gd name="T1" fmla="*/ 87 h 87"/>
                <a:gd name="T2" fmla="*/ 42 w 42"/>
                <a:gd name="T3" fmla="*/ 42 h 87"/>
                <a:gd name="T4" fmla="*/ 0 w 42"/>
                <a:gd name="T5" fmla="*/ 0 h 87"/>
                <a:gd name="T6" fmla="*/ 0 w 42"/>
                <a:gd name="T7" fmla="*/ 87 h 87"/>
              </a:gdLst>
              <a:ahLst/>
              <a:cxnLst>
                <a:cxn ang="0">
                  <a:pos x="T0" y="T1"/>
                </a:cxn>
                <a:cxn ang="0">
                  <a:pos x="T2" y="T3"/>
                </a:cxn>
                <a:cxn ang="0">
                  <a:pos x="T4" y="T5"/>
                </a:cxn>
                <a:cxn ang="0">
                  <a:pos x="T6" y="T7"/>
                </a:cxn>
              </a:cxnLst>
              <a:rect l="0" t="0" r="r" b="b"/>
              <a:pathLst>
                <a:path w="42" h="87">
                  <a:moveTo>
                    <a:pt x="0" y="87"/>
                  </a:moveTo>
                  <a:lnTo>
                    <a:pt x="42" y="42"/>
                  </a:lnTo>
                  <a:lnTo>
                    <a:pt x="0" y="0"/>
                  </a:lnTo>
                  <a:lnTo>
                    <a:pt x="0" y="87"/>
                  </a:lnTo>
                  <a:close/>
                </a:path>
              </a:pathLst>
            </a:custGeom>
            <a:solidFill>
              <a:srgbClr val="33A9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sp>
          <p:nvSpPr>
            <p:cNvPr id="68" name="Freeform 12">
              <a:extLst>
                <a:ext uri="{FF2B5EF4-FFF2-40B4-BE49-F238E27FC236}">
                  <a16:creationId xmlns:a16="http://schemas.microsoft.com/office/drawing/2014/main" xmlns="" id="{CCB6E5EA-235E-CA4F-B960-E8BF4F9677B3}"/>
                </a:ext>
              </a:extLst>
            </p:cNvPr>
            <p:cNvSpPr>
              <a:spLocks/>
            </p:cNvSpPr>
            <p:nvPr userDrawn="1"/>
          </p:nvSpPr>
          <p:spPr bwMode="auto">
            <a:xfrm>
              <a:off x="3355058" y="4438651"/>
              <a:ext cx="71438" cy="138113"/>
            </a:xfrm>
            <a:custGeom>
              <a:avLst/>
              <a:gdLst>
                <a:gd name="T0" fmla="*/ 0 w 45"/>
                <a:gd name="T1" fmla="*/ 87 h 87"/>
                <a:gd name="T2" fmla="*/ 45 w 45"/>
                <a:gd name="T3" fmla="*/ 45 h 87"/>
                <a:gd name="T4" fmla="*/ 0 w 45"/>
                <a:gd name="T5" fmla="*/ 0 h 87"/>
                <a:gd name="T6" fmla="*/ 0 w 45"/>
                <a:gd name="T7" fmla="*/ 87 h 87"/>
              </a:gdLst>
              <a:ahLst/>
              <a:cxnLst>
                <a:cxn ang="0">
                  <a:pos x="T0" y="T1"/>
                </a:cxn>
                <a:cxn ang="0">
                  <a:pos x="T2" y="T3"/>
                </a:cxn>
                <a:cxn ang="0">
                  <a:pos x="T4" y="T5"/>
                </a:cxn>
                <a:cxn ang="0">
                  <a:pos x="T6" y="T7"/>
                </a:cxn>
              </a:cxnLst>
              <a:rect l="0" t="0" r="r" b="b"/>
              <a:pathLst>
                <a:path w="45" h="87">
                  <a:moveTo>
                    <a:pt x="0" y="87"/>
                  </a:moveTo>
                  <a:lnTo>
                    <a:pt x="45" y="45"/>
                  </a:lnTo>
                  <a:lnTo>
                    <a:pt x="0" y="0"/>
                  </a:lnTo>
                  <a:lnTo>
                    <a:pt x="0" y="87"/>
                  </a:lnTo>
                  <a:close/>
                </a:path>
              </a:pathLst>
            </a:custGeom>
            <a:solidFill>
              <a:srgbClr val="33A9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grpSp>
      <p:grpSp>
        <p:nvGrpSpPr>
          <p:cNvPr id="69" name="Group 68">
            <a:extLst>
              <a:ext uri="{FF2B5EF4-FFF2-40B4-BE49-F238E27FC236}">
                <a16:creationId xmlns:a16="http://schemas.microsoft.com/office/drawing/2014/main" xmlns="" id="{1F64B9AC-8DC1-9A44-9226-4619431DD8BD}"/>
              </a:ext>
            </a:extLst>
          </p:cNvPr>
          <p:cNvGrpSpPr/>
          <p:nvPr/>
        </p:nvGrpSpPr>
        <p:grpSpPr>
          <a:xfrm>
            <a:off x="3559020" y="3786188"/>
            <a:ext cx="1447799" cy="1447800"/>
            <a:chOff x="3409950" y="3786188"/>
            <a:chExt cx="1447800" cy="1447800"/>
          </a:xfrm>
        </p:grpSpPr>
        <p:sp>
          <p:nvSpPr>
            <p:cNvPr id="70" name="Oval 14">
              <a:extLst>
                <a:ext uri="{FF2B5EF4-FFF2-40B4-BE49-F238E27FC236}">
                  <a16:creationId xmlns:a16="http://schemas.microsoft.com/office/drawing/2014/main" xmlns="" id="{271B03BE-765F-574F-9776-3FB307E34D3C}"/>
                </a:ext>
              </a:extLst>
            </p:cNvPr>
            <p:cNvSpPr>
              <a:spLocks noChangeArrowheads="1"/>
            </p:cNvSpPr>
            <p:nvPr userDrawn="1"/>
          </p:nvSpPr>
          <p:spPr bwMode="auto">
            <a:xfrm>
              <a:off x="3409950" y="3786188"/>
              <a:ext cx="1447800" cy="1447800"/>
            </a:xfrm>
            <a:prstGeom prst="ellipse">
              <a:avLst/>
            </a:prstGeom>
            <a:solidFill>
              <a:srgbClr val="33A9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sp>
          <p:nvSpPr>
            <p:cNvPr id="71" name="Freeform 15">
              <a:extLst>
                <a:ext uri="{FF2B5EF4-FFF2-40B4-BE49-F238E27FC236}">
                  <a16:creationId xmlns:a16="http://schemas.microsoft.com/office/drawing/2014/main" xmlns="" id="{56A26013-95C7-5948-A669-49AF79A68A95}"/>
                </a:ext>
              </a:extLst>
            </p:cNvPr>
            <p:cNvSpPr>
              <a:spLocks/>
            </p:cNvSpPr>
            <p:nvPr userDrawn="1"/>
          </p:nvSpPr>
          <p:spPr bwMode="auto">
            <a:xfrm>
              <a:off x="3738563" y="4114801"/>
              <a:ext cx="790575" cy="790575"/>
            </a:xfrm>
            <a:custGeom>
              <a:avLst/>
              <a:gdLst>
                <a:gd name="T0" fmla="*/ 148 w 166"/>
                <a:gd name="T1" fmla="*/ 96 h 166"/>
                <a:gd name="T2" fmla="*/ 148 w 166"/>
                <a:gd name="T3" fmla="*/ 166 h 166"/>
                <a:gd name="T4" fmla="*/ 166 w 166"/>
                <a:gd name="T5" fmla="*/ 166 h 166"/>
                <a:gd name="T6" fmla="*/ 166 w 166"/>
                <a:gd name="T7" fmla="*/ 0 h 166"/>
                <a:gd name="T8" fmla="*/ 0 w 166"/>
                <a:gd name="T9" fmla="*/ 0 h 166"/>
                <a:gd name="T10" fmla="*/ 0 w 166"/>
                <a:gd name="T11" fmla="*/ 166 h 166"/>
                <a:gd name="T12" fmla="*/ 58 w 166"/>
                <a:gd name="T13" fmla="*/ 166 h 166"/>
                <a:gd name="T14" fmla="*/ 58 w 166"/>
                <a:gd name="T15" fmla="*/ 142 h 166"/>
                <a:gd name="T16" fmla="*/ 39 w 166"/>
                <a:gd name="T17" fmla="*/ 142 h 166"/>
                <a:gd name="T18" fmla="*/ 39 w 166"/>
                <a:gd name="T19" fmla="*/ 121 h 166"/>
                <a:gd name="T20" fmla="*/ 58 w 166"/>
                <a:gd name="T21" fmla="*/ 121 h 166"/>
                <a:gd name="T22" fmla="*/ 58 w 166"/>
                <a:gd name="T23" fmla="*/ 15 h 166"/>
                <a:gd name="T24" fmla="*/ 148 w 166"/>
                <a:gd name="T25" fmla="*/ 15 h 166"/>
                <a:gd name="T26" fmla="*/ 148 w 166"/>
                <a:gd name="T27" fmla="*/ 86 h 166"/>
                <a:gd name="T28" fmla="*/ 135 w 166"/>
                <a:gd name="T29" fmla="*/ 86 h 166"/>
                <a:gd name="T30" fmla="*/ 122 w 166"/>
                <a:gd name="T31" fmla="*/ 64 h 166"/>
                <a:gd name="T32" fmla="*/ 124 w 166"/>
                <a:gd name="T33" fmla="*/ 58 h 166"/>
                <a:gd name="T34" fmla="*/ 124 w 166"/>
                <a:gd name="T35" fmla="*/ 58 h 166"/>
                <a:gd name="T36" fmla="*/ 134 w 166"/>
                <a:gd name="T37" fmla="*/ 49 h 166"/>
                <a:gd name="T38" fmla="*/ 126 w 166"/>
                <a:gd name="T39" fmla="*/ 33 h 166"/>
                <a:gd name="T40" fmla="*/ 110 w 166"/>
                <a:gd name="T41" fmla="*/ 41 h 166"/>
                <a:gd name="T42" fmla="*/ 113 w 166"/>
                <a:gd name="T43" fmla="*/ 53 h 166"/>
                <a:gd name="T44" fmla="*/ 113 w 166"/>
                <a:gd name="T45" fmla="*/ 53 h 166"/>
                <a:gd name="T46" fmla="*/ 114 w 166"/>
                <a:gd name="T47" fmla="*/ 57 h 166"/>
                <a:gd name="T48" fmla="*/ 111 w 166"/>
                <a:gd name="T49" fmla="*/ 58 h 166"/>
                <a:gd name="T50" fmla="*/ 80 w 166"/>
                <a:gd name="T51" fmla="*/ 58 h 166"/>
                <a:gd name="T52" fmla="*/ 75 w 166"/>
                <a:gd name="T53" fmla="*/ 62 h 166"/>
                <a:gd name="T54" fmla="*/ 64 w 166"/>
                <a:gd name="T55" fmla="*/ 84 h 166"/>
                <a:gd name="T56" fmla="*/ 73 w 166"/>
                <a:gd name="T57" fmla="*/ 84 h 166"/>
                <a:gd name="T58" fmla="*/ 81 w 166"/>
                <a:gd name="T59" fmla="*/ 69 h 166"/>
                <a:gd name="T60" fmla="*/ 95 w 166"/>
                <a:gd name="T61" fmla="*/ 69 h 166"/>
                <a:gd name="T62" fmla="*/ 97 w 166"/>
                <a:gd name="T63" fmla="*/ 72 h 166"/>
                <a:gd name="T64" fmla="*/ 72 w 166"/>
                <a:gd name="T65" fmla="*/ 126 h 166"/>
                <a:gd name="T66" fmla="*/ 44 w 166"/>
                <a:gd name="T67" fmla="*/ 126 h 166"/>
                <a:gd name="T68" fmla="*/ 44 w 166"/>
                <a:gd name="T69" fmla="*/ 137 h 166"/>
                <a:gd name="T70" fmla="*/ 75 w 166"/>
                <a:gd name="T71" fmla="*/ 137 h 166"/>
                <a:gd name="T72" fmla="*/ 81 w 166"/>
                <a:gd name="T73" fmla="*/ 134 h 166"/>
                <a:gd name="T74" fmla="*/ 95 w 166"/>
                <a:gd name="T75" fmla="*/ 112 h 166"/>
                <a:gd name="T76" fmla="*/ 114 w 166"/>
                <a:gd name="T77" fmla="*/ 166 h 166"/>
                <a:gd name="T78" fmla="*/ 125 w 166"/>
                <a:gd name="T79" fmla="*/ 166 h 166"/>
                <a:gd name="T80" fmla="*/ 109 w 166"/>
                <a:gd name="T81" fmla="*/ 104 h 166"/>
                <a:gd name="T82" fmla="*/ 110 w 166"/>
                <a:gd name="T83" fmla="*/ 97 h 166"/>
                <a:gd name="T84" fmla="*/ 118 w 166"/>
                <a:gd name="T85" fmla="*/ 78 h 166"/>
                <a:gd name="T86" fmla="*/ 127 w 166"/>
                <a:gd name="T87" fmla="*/ 93 h 166"/>
                <a:gd name="T88" fmla="*/ 132 w 166"/>
                <a:gd name="T89" fmla="*/ 96 h 166"/>
                <a:gd name="T90" fmla="*/ 148 w 166"/>
                <a:gd name="T91" fmla="*/ 96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6" h="166">
                  <a:moveTo>
                    <a:pt x="148" y="96"/>
                  </a:moveTo>
                  <a:cubicBezTo>
                    <a:pt x="148" y="166"/>
                    <a:pt x="148" y="166"/>
                    <a:pt x="148" y="166"/>
                  </a:cubicBezTo>
                  <a:cubicBezTo>
                    <a:pt x="166" y="166"/>
                    <a:pt x="166" y="166"/>
                    <a:pt x="166" y="166"/>
                  </a:cubicBezTo>
                  <a:cubicBezTo>
                    <a:pt x="166" y="0"/>
                    <a:pt x="166" y="0"/>
                    <a:pt x="166" y="0"/>
                  </a:cubicBezTo>
                  <a:cubicBezTo>
                    <a:pt x="0" y="0"/>
                    <a:pt x="0" y="0"/>
                    <a:pt x="0" y="0"/>
                  </a:cubicBezTo>
                  <a:cubicBezTo>
                    <a:pt x="0" y="166"/>
                    <a:pt x="0" y="166"/>
                    <a:pt x="0" y="166"/>
                  </a:cubicBezTo>
                  <a:cubicBezTo>
                    <a:pt x="58" y="166"/>
                    <a:pt x="58" y="166"/>
                    <a:pt x="58" y="166"/>
                  </a:cubicBezTo>
                  <a:cubicBezTo>
                    <a:pt x="58" y="142"/>
                    <a:pt x="58" y="142"/>
                    <a:pt x="58" y="142"/>
                  </a:cubicBezTo>
                  <a:cubicBezTo>
                    <a:pt x="39" y="142"/>
                    <a:pt x="39" y="142"/>
                    <a:pt x="39" y="142"/>
                  </a:cubicBezTo>
                  <a:cubicBezTo>
                    <a:pt x="39" y="121"/>
                    <a:pt x="39" y="121"/>
                    <a:pt x="39" y="121"/>
                  </a:cubicBezTo>
                  <a:cubicBezTo>
                    <a:pt x="58" y="121"/>
                    <a:pt x="58" y="121"/>
                    <a:pt x="58" y="121"/>
                  </a:cubicBezTo>
                  <a:cubicBezTo>
                    <a:pt x="58" y="15"/>
                    <a:pt x="58" y="15"/>
                    <a:pt x="58" y="15"/>
                  </a:cubicBezTo>
                  <a:cubicBezTo>
                    <a:pt x="148" y="15"/>
                    <a:pt x="148" y="15"/>
                    <a:pt x="148" y="15"/>
                  </a:cubicBezTo>
                  <a:cubicBezTo>
                    <a:pt x="148" y="86"/>
                    <a:pt x="148" y="86"/>
                    <a:pt x="148" y="86"/>
                  </a:cubicBezTo>
                  <a:cubicBezTo>
                    <a:pt x="135" y="86"/>
                    <a:pt x="135" y="86"/>
                    <a:pt x="135" y="86"/>
                  </a:cubicBezTo>
                  <a:cubicBezTo>
                    <a:pt x="135" y="86"/>
                    <a:pt x="124" y="67"/>
                    <a:pt x="122" y="64"/>
                  </a:cubicBezTo>
                  <a:cubicBezTo>
                    <a:pt x="120" y="60"/>
                    <a:pt x="122" y="58"/>
                    <a:pt x="124" y="58"/>
                  </a:cubicBezTo>
                  <a:cubicBezTo>
                    <a:pt x="124" y="58"/>
                    <a:pt x="124" y="58"/>
                    <a:pt x="124" y="58"/>
                  </a:cubicBezTo>
                  <a:cubicBezTo>
                    <a:pt x="129" y="57"/>
                    <a:pt x="133" y="54"/>
                    <a:pt x="134" y="49"/>
                  </a:cubicBezTo>
                  <a:cubicBezTo>
                    <a:pt x="136" y="43"/>
                    <a:pt x="133" y="35"/>
                    <a:pt x="126" y="33"/>
                  </a:cubicBezTo>
                  <a:cubicBezTo>
                    <a:pt x="120" y="31"/>
                    <a:pt x="112" y="34"/>
                    <a:pt x="110" y="41"/>
                  </a:cubicBezTo>
                  <a:cubicBezTo>
                    <a:pt x="109" y="45"/>
                    <a:pt x="110" y="50"/>
                    <a:pt x="113" y="53"/>
                  </a:cubicBezTo>
                  <a:cubicBezTo>
                    <a:pt x="113" y="53"/>
                    <a:pt x="113" y="53"/>
                    <a:pt x="113" y="53"/>
                  </a:cubicBezTo>
                  <a:cubicBezTo>
                    <a:pt x="113" y="54"/>
                    <a:pt x="114" y="55"/>
                    <a:pt x="114" y="57"/>
                  </a:cubicBezTo>
                  <a:cubicBezTo>
                    <a:pt x="114" y="58"/>
                    <a:pt x="113" y="58"/>
                    <a:pt x="111" y="58"/>
                  </a:cubicBezTo>
                  <a:cubicBezTo>
                    <a:pt x="80" y="58"/>
                    <a:pt x="80" y="58"/>
                    <a:pt x="80" y="58"/>
                  </a:cubicBezTo>
                  <a:cubicBezTo>
                    <a:pt x="78" y="58"/>
                    <a:pt x="75" y="60"/>
                    <a:pt x="75" y="62"/>
                  </a:cubicBezTo>
                  <a:cubicBezTo>
                    <a:pt x="64" y="84"/>
                    <a:pt x="64" y="84"/>
                    <a:pt x="64" y="84"/>
                  </a:cubicBezTo>
                  <a:cubicBezTo>
                    <a:pt x="73" y="84"/>
                    <a:pt x="73" y="84"/>
                    <a:pt x="73" y="84"/>
                  </a:cubicBezTo>
                  <a:cubicBezTo>
                    <a:pt x="81" y="69"/>
                    <a:pt x="81" y="69"/>
                    <a:pt x="81" y="69"/>
                  </a:cubicBezTo>
                  <a:cubicBezTo>
                    <a:pt x="95" y="69"/>
                    <a:pt x="95" y="69"/>
                    <a:pt x="95" y="69"/>
                  </a:cubicBezTo>
                  <a:cubicBezTo>
                    <a:pt x="97" y="69"/>
                    <a:pt x="98" y="70"/>
                    <a:pt x="97" y="72"/>
                  </a:cubicBezTo>
                  <a:cubicBezTo>
                    <a:pt x="72" y="126"/>
                    <a:pt x="72" y="126"/>
                    <a:pt x="72" y="126"/>
                  </a:cubicBezTo>
                  <a:cubicBezTo>
                    <a:pt x="44" y="126"/>
                    <a:pt x="44" y="126"/>
                    <a:pt x="44" y="126"/>
                  </a:cubicBezTo>
                  <a:cubicBezTo>
                    <a:pt x="44" y="137"/>
                    <a:pt x="44" y="137"/>
                    <a:pt x="44" y="137"/>
                  </a:cubicBezTo>
                  <a:cubicBezTo>
                    <a:pt x="75" y="137"/>
                    <a:pt x="75" y="137"/>
                    <a:pt x="75" y="137"/>
                  </a:cubicBezTo>
                  <a:cubicBezTo>
                    <a:pt x="77" y="137"/>
                    <a:pt x="80" y="135"/>
                    <a:pt x="81" y="134"/>
                  </a:cubicBezTo>
                  <a:cubicBezTo>
                    <a:pt x="95" y="112"/>
                    <a:pt x="95" y="112"/>
                    <a:pt x="95" y="112"/>
                  </a:cubicBezTo>
                  <a:cubicBezTo>
                    <a:pt x="114" y="166"/>
                    <a:pt x="114" y="166"/>
                    <a:pt x="114" y="166"/>
                  </a:cubicBezTo>
                  <a:cubicBezTo>
                    <a:pt x="125" y="166"/>
                    <a:pt x="125" y="166"/>
                    <a:pt x="125" y="166"/>
                  </a:cubicBezTo>
                  <a:cubicBezTo>
                    <a:pt x="109" y="104"/>
                    <a:pt x="109" y="104"/>
                    <a:pt x="109" y="104"/>
                  </a:cubicBezTo>
                  <a:cubicBezTo>
                    <a:pt x="109" y="102"/>
                    <a:pt x="109" y="99"/>
                    <a:pt x="110" y="97"/>
                  </a:cubicBezTo>
                  <a:cubicBezTo>
                    <a:pt x="118" y="78"/>
                    <a:pt x="118" y="78"/>
                    <a:pt x="118" y="78"/>
                  </a:cubicBezTo>
                  <a:cubicBezTo>
                    <a:pt x="127" y="93"/>
                    <a:pt x="127" y="93"/>
                    <a:pt x="127" y="93"/>
                  </a:cubicBezTo>
                  <a:cubicBezTo>
                    <a:pt x="128" y="95"/>
                    <a:pt x="130" y="96"/>
                    <a:pt x="132" y="96"/>
                  </a:cubicBezTo>
                  <a:cubicBezTo>
                    <a:pt x="148" y="96"/>
                    <a:pt x="148" y="96"/>
                    <a:pt x="148" y="9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grpSp>
      <p:sp>
        <p:nvSpPr>
          <p:cNvPr id="72" name="Test">
            <a:extLst>
              <a:ext uri="{FF2B5EF4-FFF2-40B4-BE49-F238E27FC236}">
                <a16:creationId xmlns:a16="http://schemas.microsoft.com/office/drawing/2014/main" xmlns="" id="{0F727D5A-A4FD-F144-8D87-53BB235AFDE0}"/>
              </a:ext>
            </a:extLst>
          </p:cNvPr>
          <p:cNvSpPr/>
          <p:nvPr>
            <p:custDataLst>
              <p:tags r:id="rId2"/>
            </p:custDataLst>
          </p:nvPr>
        </p:nvSpPr>
        <p:spPr>
          <a:xfrm>
            <a:off x="1060071" y="3800680"/>
            <a:ext cx="2152476" cy="1784704"/>
          </a:xfrm>
          <a:custGeom>
            <a:avLst/>
            <a:gdLst>
              <a:gd name="connsiteX0" fmla="*/ 0 w 2152475"/>
              <a:gd name="connsiteY0" fmla="*/ 0 h 1784703"/>
              <a:gd name="connsiteX1" fmla="*/ 208721 w 2152475"/>
              <a:gd name="connsiteY1" fmla="*/ 0 h 1784703"/>
              <a:gd name="connsiteX2" fmla="*/ 1943754 w 2152475"/>
              <a:gd name="connsiteY2" fmla="*/ 0 h 1784703"/>
              <a:gd name="connsiteX3" fmla="*/ 2152475 w 2152475"/>
              <a:gd name="connsiteY3" fmla="*/ 0 h 1784703"/>
              <a:gd name="connsiteX4" fmla="*/ 2152475 w 2152475"/>
              <a:gd name="connsiteY4" fmla="*/ 1675142 h 1784703"/>
              <a:gd name="connsiteX5" fmla="*/ 1927843 w 2152475"/>
              <a:gd name="connsiteY5" fmla="*/ 1784703 h 1784703"/>
              <a:gd name="connsiteX6" fmla="*/ 1719122 w 2152475"/>
              <a:gd name="connsiteY6" fmla="*/ 1784703 h 1784703"/>
              <a:gd name="connsiteX7" fmla="*/ 208721 w 2152475"/>
              <a:gd name="connsiteY7" fmla="*/ 1784703 h 1784703"/>
              <a:gd name="connsiteX8" fmla="*/ 0 w 2152475"/>
              <a:gd name="connsiteY8" fmla="*/ 1784703 h 1784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52475" h="1784703">
                <a:moveTo>
                  <a:pt x="0" y="0"/>
                </a:moveTo>
                <a:lnTo>
                  <a:pt x="208721" y="0"/>
                </a:lnTo>
                <a:lnTo>
                  <a:pt x="1943754" y="0"/>
                </a:lnTo>
                <a:lnTo>
                  <a:pt x="2152475" y="0"/>
                </a:lnTo>
                <a:lnTo>
                  <a:pt x="2152475" y="1675142"/>
                </a:lnTo>
                <a:lnTo>
                  <a:pt x="1927843" y="1784703"/>
                </a:lnTo>
                <a:lnTo>
                  <a:pt x="1719122" y="1784703"/>
                </a:lnTo>
                <a:lnTo>
                  <a:pt x="208721" y="1784703"/>
                </a:lnTo>
                <a:lnTo>
                  <a:pt x="0" y="1784703"/>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89980" tIns="89980" rIns="72000" bIns="89980" rtlCol="0" anchor="t" anchorCtr="0">
            <a:noAutofit/>
          </a:bodyPr>
          <a:lstStyle/>
          <a:p>
            <a:pPr marL="0" marR="0" lvl="0" indent="0" algn="l" defTabSz="914153" rtl="0" eaLnBrk="1" fontAlgn="auto" latinLnBrk="0" hangingPunct="1">
              <a:lnSpc>
                <a:spcPct val="100000"/>
              </a:lnSpc>
              <a:spcBef>
                <a:spcPts val="0"/>
              </a:spcBef>
              <a:spcAft>
                <a:spcPts val="0"/>
              </a:spcAft>
              <a:buClrTx/>
              <a:buSzTx/>
              <a:buFontTx/>
              <a:buNone/>
              <a:tabLst/>
              <a:defRPr/>
            </a:pPr>
            <a:r>
              <a:rPr lang="en-GB" sz="1350" b="1" kern="1200" dirty="0" smtClean="0">
                <a:solidFill>
                  <a:schemeClr val="bg1"/>
                </a:solidFill>
                <a:effectLst/>
                <a:latin typeface="+mn-lt"/>
                <a:ea typeface="+mn-ea"/>
                <a:cs typeface="+mn-cs"/>
              </a:rPr>
              <a:t>We also draw
attention to the
following safety
measures in case
of evacuation of
the premises</a:t>
            </a:r>
            <a:endParaRPr lang="en-GB" sz="1350" b="1" kern="1200" dirty="0">
              <a:solidFill>
                <a:schemeClr val="bg1"/>
              </a:solidFill>
              <a:effectLst/>
              <a:latin typeface="+mn-lt"/>
              <a:ea typeface="+mn-ea"/>
              <a:cs typeface="+mn-cs"/>
            </a:endParaRPr>
          </a:p>
        </p:txBody>
      </p:sp>
      <p:pic>
        <p:nvPicPr>
          <p:cNvPr id="10" name="Picture 9">
            <a:extLst>
              <a:ext uri="{FF2B5EF4-FFF2-40B4-BE49-F238E27FC236}">
                <a16:creationId xmlns:a16="http://schemas.microsoft.com/office/drawing/2014/main" xmlns="" id="{B239F672-8510-8149-B7F9-2A0C7FCD28FA}"/>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10788279" y="6503587"/>
            <a:ext cx="946875" cy="179756"/>
          </a:xfrm>
          <a:prstGeom prst="rect">
            <a:avLst/>
          </a:prstGeom>
        </p:spPr>
      </p:pic>
      <p:sp>
        <p:nvSpPr>
          <p:cNvPr id="13" name="Test">
            <a:extLst>
              <a:ext uri="{FF2B5EF4-FFF2-40B4-BE49-F238E27FC236}">
                <a16:creationId xmlns:a16="http://schemas.microsoft.com/office/drawing/2014/main" xmlns="" id="{52BCA88F-F3F9-0543-83EC-627BF76C2BFA}"/>
              </a:ext>
            </a:extLst>
          </p:cNvPr>
          <p:cNvSpPr txBox="1"/>
          <p:nvPr>
            <p:custDataLst>
              <p:tags r:id="rId3"/>
            </p:custDataLst>
          </p:nvPr>
        </p:nvSpPr>
        <p:spPr>
          <a:xfrm>
            <a:off x="5385817" y="5239519"/>
            <a:ext cx="1792224" cy="792001"/>
          </a:xfrm>
          <a:prstGeom prst="rect">
            <a:avLst/>
          </a:prstGeom>
          <a:noFill/>
        </p:spPr>
        <p:txBody>
          <a:bodyPr wrap="square" lIns="35992" tIns="89980" rIns="35992" bIns="89980" rtlCol="0">
            <a:normAutofit/>
          </a:bodyPr>
          <a:lstStyle/>
          <a:p>
            <a:pPr algn="ctr"/>
            <a:r>
              <a:rPr lang="en-GB" sz="1400" b="1" kern="1200" dirty="0" smtClean="0">
                <a:solidFill>
                  <a:schemeClr val="accent5"/>
                </a:solidFill>
                <a:effectLst/>
                <a:latin typeface="+mn-lt"/>
                <a:ea typeface="+mn-ea"/>
                <a:cs typeface="+mn-cs"/>
              </a:rPr>
              <a:t>Use the stairs
instead of the lift</a:t>
            </a:r>
            <a:endParaRPr lang="en-GB" sz="1400" kern="1200" dirty="0">
              <a:solidFill>
                <a:schemeClr val="accent5"/>
              </a:solidFill>
              <a:effectLst/>
              <a:latin typeface="+mn-lt"/>
              <a:ea typeface="+mn-ea"/>
              <a:cs typeface="+mn-cs"/>
            </a:endParaRPr>
          </a:p>
        </p:txBody>
      </p:sp>
      <p:sp>
        <p:nvSpPr>
          <p:cNvPr id="15" name="Test">
            <a:extLst>
              <a:ext uri="{FF2B5EF4-FFF2-40B4-BE49-F238E27FC236}">
                <a16:creationId xmlns:a16="http://schemas.microsoft.com/office/drawing/2014/main" xmlns="" id="{639348F2-CDE5-5046-8D42-55DE4B56CDFC}"/>
              </a:ext>
            </a:extLst>
          </p:cNvPr>
          <p:cNvSpPr txBox="1"/>
          <p:nvPr>
            <p:custDataLst>
              <p:tags r:id="rId4"/>
            </p:custDataLst>
          </p:nvPr>
        </p:nvSpPr>
        <p:spPr>
          <a:xfrm>
            <a:off x="7525513" y="5239519"/>
            <a:ext cx="1792224" cy="792001"/>
          </a:xfrm>
          <a:prstGeom prst="rect">
            <a:avLst/>
          </a:prstGeom>
          <a:noFill/>
        </p:spPr>
        <p:txBody>
          <a:bodyPr wrap="square" lIns="35992" tIns="89980" rIns="35992" bIns="89980" rtlCol="0">
            <a:normAutofit/>
          </a:bodyPr>
          <a:lstStyle/>
          <a:p>
            <a:pPr algn="ctr"/>
            <a:r>
              <a:rPr lang="en-GB" sz="1400" b="1" kern="1200" dirty="0" smtClean="0">
                <a:solidFill>
                  <a:schemeClr val="accent5"/>
                </a:solidFill>
                <a:effectLst/>
                <a:latin typeface="+mn-lt"/>
                <a:ea typeface="+mn-ea"/>
                <a:cs typeface="+mn-cs"/>
              </a:rPr>
              <a:t>Go to the
assembly point</a:t>
            </a:r>
            <a:endParaRPr lang="en-GB" sz="1400" kern="1200" dirty="0">
              <a:solidFill>
                <a:schemeClr val="accent5"/>
              </a:solidFill>
              <a:effectLst/>
              <a:latin typeface="+mn-lt"/>
              <a:ea typeface="+mn-ea"/>
              <a:cs typeface="+mn-cs"/>
            </a:endParaRPr>
          </a:p>
        </p:txBody>
      </p:sp>
      <p:sp>
        <p:nvSpPr>
          <p:cNvPr id="17" name="Test">
            <a:extLst>
              <a:ext uri="{FF2B5EF4-FFF2-40B4-BE49-F238E27FC236}">
                <a16:creationId xmlns:a16="http://schemas.microsoft.com/office/drawing/2014/main" xmlns="" id="{6AA12B6D-ADF2-0B4A-A03E-4184CD27AA46}"/>
              </a:ext>
            </a:extLst>
          </p:cNvPr>
          <p:cNvSpPr txBox="1"/>
          <p:nvPr>
            <p:custDataLst>
              <p:tags r:id="rId5"/>
            </p:custDataLst>
          </p:nvPr>
        </p:nvSpPr>
        <p:spPr>
          <a:xfrm>
            <a:off x="9710928" y="5239519"/>
            <a:ext cx="1792224" cy="792001"/>
          </a:xfrm>
          <a:prstGeom prst="rect">
            <a:avLst/>
          </a:prstGeom>
          <a:noFill/>
        </p:spPr>
        <p:txBody>
          <a:bodyPr wrap="square" lIns="35992" tIns="89980" rIns="35992" bIns="89980" rtlCol="0">
            <a:normAutofit fontScale="85000" lnSpcReduction="10000"/>
          </a:bodyPr>
          <a:lstStyle/>
          <a:p>
            <a:pPr algn="ctr"/>
            <a:r>
              <a:rPr lang="en-GB" sz="1400" b="1" kern="1200" dirty="0" smtClean="0">
                <a:solidFill>
                  <a:schemeClr val="accent5"/>
                </a:solidFill>
                <a:effectLst/>
                <a:latin typeface="+mn-lt"/>
                <a:ea typeface="+mn-ea"/>
                <a:cs typeface="+mn-cs"/>
              </a:rPr>
              <a:t>Follow the instructions
of the in-company
emergency responder</a:t>
            </a:r>
            <a:endParaRPr lang="en-GB" sz="1400" kern="1200" dirty="0">
              <a:solidFill>
                <a:schemeClr val="accent5"/>
              </a:solidFill>
              <a:effectLst/>
              <a:latin typeface="+mn-lt"/>
              <a:ea typeface="+mn-ea"/>
              <a:cs typeface="+mn-cs"/>
            </a:endParaRPr>
          </a:p>
        </p:txBody>
      </p:sp>
      <p:sp>
        <p:nvSpPr>
          <p:cNvPr id="18" name="Test">
            <a:extLst>
              <a:ext uri="{FF2B5EF4-FFF2-40B4-BE49-F238E27FC236}">
                <a16:creationId xmlns:a16="http://schemas.microsoft.com/office/drawing/2014/main" xmlns="" id="{E8D3188C-EC5C-2245-A4B2-915263D7C338}"/>
              </a:ext>
            </a:extLst>
          </p:cNvPr>
          <p:cNvSpPr>
            <a:spLocks/>
          </p:cNvSpPr>
          <p:nvPr>
            <p:custDataLst>
              <p:tags r:id="rId6"/>
            </p:custDataLst>
          </p:nvPr>
        </p:nvSpPr>
        <p:spPr bwMode="auto">
          <a:xfrm>
            <a:off x="1063716" y="1338448"/>
            <a:ext cx="5751926" cy="2104335"/>
          </a:xfrm>
          <a:custGeom>
            <a:avLst/>
            <a:gdLst>
              <a:gd name="connsiteX0" fmla="*/ 0 w 5751926"/>
              <a:gd name="connsiteY0" fmla="*/ 0 h 2884784"/>
              <a:gd name="connsiteX1" fmla="*/ 1145894 w 5751926"/>
              <a:gd name="connsiteY1" fmla="*/ 0 h 2884784"/>
              <a:gd name="connsiteX2" fmla="*/ 4606032 w 5751926"/>
              <a:gd name="connsiteY2" fmla="*/ 0 h 2884784"/>
              <a:gd name="connsiteX3" fmla="*/ 5751926 w 5751926"/>
              <a:gd name="connsiteY3" fmla="*/ 0 h 2884784"/>
              <a:gd name="connsiteX4" fmla="*/ 5751926 w 5751926"/>
              <a:gd name="connsiteY4" fmla="*/ 2644834 h 2884784"/>
              <a:gd name="connsiteX5" fmla="*/ 5279643 w 5751926"/>
              <a:gd name="connsiteY5" fmla="*/ 2880976 h 2884784"/>
              <a:gd name="connsiteX6" fmla="*/ 1145894 w 5751926"/>
              <a:gd name="connsiteY6" fmla="*/ 2884784 h 2884784"/>
              <a:gd name="connsiteX7" fmla="*/ 1145894 w 5751926"/>
              <a:gd name="connsiteY7" fmla="*/ 2883728 h 2884784"/>
              <a:gd name="connsiteX8" fmla="*/ 0 w 5751926"/>
              <a:gd name="connsiteY8" fmla="*/ 2884784 h 2884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51926" h="2884784">
                <a:moveTo>
                  <a:pt x="0" y="0"/>
                </a:moveTo>
                <a:lnTo>
                  <a:pt x="1145894" y="0"/>
                </a:lnTo>
                <a:lnTo>
                  <a:pt x="4606032" y="0"/>
                </a:lnTo>
                <a:lnTo>
                  <a:pt x="5751926" y="0"/>
                </a:lnTo>
                <a:lnTo>
                  <a:pt x="5751926" y="2644834"/>
                </a:lnTo>
                <a:lnTo>
                  <a:pt x="5279643" y="2880976"/>
                </a:lnTo>
                <a:lnTo>
                  <a:pt x="1145894" y="2884784"/>
                </a:lnTo>
                <a:lnTo>
                  <a:pt x="1145894" y="2883728"/>
                </a:lnTo>
                <a:lnTo>
                  <a:pt x="0" y="2884784"/>
                </a:lnTo>
                <a:close/>
              </a:path>
            </a:pathLst>
          </a:custGeom>
          <a:solidFill>
            <a:schemeClr val="bg1"/>
          </a:solidFill>
          <a:ln>
            <a:noFill/>
          </a:ln>
        </p:spPr>
        <p:txBody>
          <a:bodyPr vert="horz" wrap="square" lIns="215950" tIns="72000" rIns="863798" bIns="215950" numCol="1" anchor="t" anchorCtr="0" compatLnSpc="1">
            <a:prstTxWarp prst="textNoShape">
              <a:avLst/>
            </a:prstTxWarp>
            <a:noAutofit/>
          </a:bodyPr>
          <a:lstStyle/>
          <a:p>
            <a:pPr rtl="0"/>
            <a:r>
              <a:rPr lang="en-GB" sz="2000" b="0" i="0" u="none" strike="noStrike" kern="1200" baseline="0" dirty="0" smtClean="0">
                <a:solidFill>
                  <a:srgbClr val="485255"/>
                </a:solidFill>
                <a:latin typeface="Arial" panose="020B0604020202020204" pitchFamily="34" charset="0"/>
              </a:rPr>
              <a:t>Together we provide a safe working environment. We learn from mistakes and sharing ideas, concerns and asking questions are a matter of course.</a:t>
            </a:r>
            <a:endParaRPr lang="en-GB" sz="2000" b="0" i="0" u="none" strike="noStrike" kern="1200" baseline="0" dirty="0">
              <a:solidFill>
                <a:srgbClr val="485255"/>
              </a:solidFill>
              <a:latin typeface="Arial" panose="020B0604020202020204" pitchFamily="34" charset="0"/>
            </a:endParaRPr>
          </a:p>
        </p:txBody>
      </p:sp>
      <p:grpSp>
        <p:nvGrpSpPr>
          <p:cNvPr id="28" name="Group 27">
            <a:extLst>
              <a:ext uri="{FF2B5EF4-FFF2-40B4-BE49-F238E27FC236}">
                <a16:creationId xmlns:a16="http://schemas.microsoft.com/office/drawing/2014/main" xmlns="" id="{0FB93EFA-762D-374C-8589-4E5B7078A554}"/>
              </a:ext>
            </a:extLst>
          </p:cNvPr>
          <p:cNvGrpSpPr/>
          <p:nvPr/>
        </p:nvGrpSpPr>
        <p:grpSpPr>
          <a:xfrm>
            <a:off x="7724778" y="3786188"/>
            <a:ext cx="1452563" cy="1447800"/>
            <a:chOff x="7724775" y="3786188"/>
            <a:chExt cx="1452563" cy="1447800"/>
          </a:xfrm>
        </p:grpSpPr>
        <p:sp>
          <p:nvSpPr>
            <p:cNvPr id="29" name="Oval 16">
              <a:extLst>
                <a:ext uri="{FF2B5EF4-FFF2-40B4-BE49-F238E27FC236}">
                  <a16:creationId xmlns:a16="http://schemas.microsoft.com/office/drawing/2014/main" xmlns="" id="{7C2BAACD-29ED-FF4A-AF7D-7CDF39B7F505}"/>
                </a:ext>
              </a:extLst>
            </p:cNvPr>
            <p:cNvSpPr>
              <a:spLocks noChangeArrowheads="1"/>
            </p:cNvSpPr>
            <p:nvPr userDrawn="1"/>
          </p:nvSpPr>
          <p:spPr bwMode="auto">
            <a:xfrm>
              <a:off x="7724775" y="3786188"/>
              <a:ext cx="1452563" cy="1447800"/>
            </a:xfrm>
            <a:prstGeom prst="ellipse">
              <a:avLst/>
            </a:prstGeom>
            <a:solidFill>
              <a:srgbClr val="33A9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sp>
          <p:nvSpPr>
            <p:cNvPr id="30" name="Freeform 17">
              <a:extLst>
                <a:ext uri="{FF2B5EF4-FFF2-40B4-BE49-F238E27FC236}">
                  <a16:creationId xmlns:a16="http://schemas.microsoft.com/office/drawing/2014/main" xmlns="" id="{B0B10385-73A8-144B-AFB1-0EAC30BDA4C2}"/>
                </a:ext>
              </a:extLst>
            </p:cNvPr>
            <p:cNvSpPr>
              <a:spLocks noEditPoints="1"/>
            </p:cNvSpPr>
            <p:nvPr userDrawn="1"/>
          </p:nvSpPr>
          <p:spPr bwMode="auto">
            <a:xfrm>
              <a:off x="8201025" y="4281488"/>
              <a:ext cx="519113" cy="409575"/>
            </a:xfrm>
            <a:custGeom>
              <a:avLst/>
              <a:gdLst>
                <a:gd name="T0" fmla="*/ 36 w 109"/>
                <a:gd name="T1" fmla="*/ 28 h 86"/>
                <a:gd name="T2" fmla="*/ 13 w 109"/>
                <a:gd name="T3" fmla="*/ 28 h 86"/>
                <a:gd name="T4" fmla="*/ 27 w 109"/>
                <a:gd name="T5" fmla="*/ 72 h 86"/>
                <a:gd name="T6" fmla="*/ 36 w 109"/>
                <a:gd name="T7" fmla="*/ 54 h 86"/>
                <a:gd name="T8" fmla="*/ 37 w 109"/>
                <a:gd name="T9" fmla="*/ 54 h 86"/>
                <a:gd name="T10" fmla="*/ 38 w 109"/>
                <a:gd name="T11" fmla="*/ 43 h 86"/>
                <a:gd name="T12" fmla="*/ 11 w 109"/>
                <a:gd name="T13" fmla="*/ 43 h 86"/>
                <a:gd name="T14" fmla="*/ 5 w 109"/>
                <a:gd name="T15" fmla="*/ 47 h 86"/>
                <a:gd name="T16" fmla="*/ 0 w 109"/>
                <a:gd name="T17" fmla="*/ 72 h 86"/>
                <a:gd name="T18" fmla="*/ 10 w 109"/>
                <a:gd name="T19" fmla="*/ 61 h 86"/>
                <a:gd name="T20" fmla="*/ 13 w 109"/>
                <a:gd name="T21" fmla="*/ 72 h 86"/>
                <a:gd name="T22" fmla="*/ 81 w 109"/>
                <a:gd name="T23" fmla="*/ 17 h 86"/>
                <a:gd name="T24" fmla="*/ 81 w 109"/>
                <a:gd name="T25" fmla="*/ 40 h 86"/>
                <a:gd name="T26" fmla="*/ 81 w 109"/>
                <a:gd name="T27" fmla="*/ 17 h 86"/>
                <a:gd name="T28" fmla="*/ 99 w 109"/>
                <a:gd name="T29" fmla="*/ 43 h 86"/>
                <a:gd name="T30" fmla="*/ 68 w 109"/>
                <a:gd name="T31" fmla="*/ 43 h 86"/>
                <a:gd name="T32" fmla="*/ 61 w 109"/>
                <a:gd name="T33" fmla="*/ 54 h 86"/>
                <a:gd name="T34" fmla="*/ 72 w 109"/>
                <a:gd name="T35" fmla="*/ 54 h 86"/>
                <a:gd name="T36" fmla="*/ 80 w 109"/>
                <a:gd name="T37" fmla="*/ 72 h 86"/>
                <a:gd name="T38" fmla="*/ 96 w 109"/>
                <a:gd name="T39" fmla="*/ 61 h 86"/>
                <a:gd name="T40" fmla="*/ 100 w 109"/>
                <a:gd name="T41" fmla="*/ 72 h 86"/>
                <a:gd name="T42" fmla="*/ 104 w 109"/>
                <a:gd name="T43" fmla="*/ 47 h 86"/>
                <a:gd name="T44" fmla="*/ 53 w 109"/>
                <a:gd name="T45" fmla="*/ 54 h 86"/>
                <a:gd name="T46" fmla="*/ 53 w 109"/>
                <a:gd name="T47" fmla="*/ 31 h 86"/>
                <a:gd name="T48" fmla="*/ 71 w 109"/>
                <a:gd name="T49" fmla="*/ 86 h 86"/>
                <a:gd name="T50" fmla="*/ 75 w 109"/>
                <a:gd name="T51" fmla="*/ 61 h 86"/>
                <a:gd name="T52" fmla="*/ 69 w 109"/>
                <a:gd name="T53" fmla="*/ 57 h 86"/>
                <a:gd name="T54" fmla="*/ 39 w 109"/>
                <a:gd name="T55" fmla="*/ 57 h 86"/>
                <a:gd name="T56" fmla="*/ 37 w 109"/>
                <a:gd name="T57" fmla="*/ 57 h 86"/>
                <a:gd name="T58" fmla="*/ 33 w 109"/>
                <a:gd name="T59" fmla="*/ 61 h 86"/>
                <a:gd name="T60" fmla="*/ 37 w 109"/>
                <a:gd name="T61" fmla="*/ 86 h 86"/>
                <a:gd name="T62" fmla="*/ 41 w 109"/>
                <a:gd name="T63" fmla="*/ 75 h 86"/>
                <a:gd name="T64" fmla="*/ 67 w 109"/>
                <a:gd name="T65" fmla="*/ 86 h 86"/>
                <a:gd name="T66" fmla="*/ 70 w 109"/>
                <a:gd name="T67" fmla="*/ 75 h 86"/>
                <a:gd name="T68" fmla="*/ 53 w 109"/>
                <a:gd name="T69" fmla="*/ 0 h 86"/>
                <a:gd name="T70" fmla="*/ 53 w 109"/>
                <a:gd name="T71" fmla="*/ 23 h 86"/>
                <a:gd name="T72" fmla="*/ 53 w 109"/>
                <a:gd name="T73"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9" h="86">
                  <a:moveTo>
                    <a:pt x="25" y="17"/>
                  </a:moveTo>
                  <a:cubicBezTo>
                    <a:pt x="31" y="17"/>
                    <a:pt x="36" y="22"/>
                    <a:pt x="36" y="28"/>
                  </a:cubicBezTo>
                  <a:cubicBezTo>
                    <a:pt x="36" y="34"/>
                    <a:pt x="31" y="40"/>
                    <a:pt x="25" y="40"/>
                  </a:cubicBezTo>
                  <a:cubicBezTo>
                    <a:pt x="19" y="40"/>
                    <a:pt x="13" y="34"/>
                    <a:pt x="13" y="28"/>
                  </a:cubicBezTo>
                  <a:cubicBezTo>
                    <a:pt x="13" y="22"/>
                    <a:pt x="19" y="17"/>
                    <a:pt x="25" y="17"/>
                  </a:cubicBezTo>
                  <a:moveTo>
                    <a:pt x="27" y="72"/>
                  </a:moveTo>
                  <a:cubicBezTo>
                    <a:pt x="30" y="60"/>
                    <a:pt x="30" y="60"/>
                    <a:pt x="30" y="60"/>
                  </a:cubicBezTo>
                  <a:cubicBezTo>
                    <a:pt x="30" y="57"/>
                    <a:pt x="33" y="55"/>
                    <a:pt x="36" y="54"/>
                  </a:cubicBezTo>
                  <a:cubicBezTo>
                    <a:pt x="36" y="54"/>
                    <a:pt x="36" y="54"/>
                    <a:pt x="36" y="54"/>
                  </a:cubicBezTo>
                  <a:cubicBezTo>
                    <a:pt x="37" y="54"/>
                    <a:pt x="37" y="54"/>
                    <a:pt x="37" y="54"/>
                  </a:cubicBezTo>
                  <a:cubicBezTo>
                    <a:pt x="44" y="54"/>
                    <a:pt x="44" y="54"/>
                    <a:pt x="44" y="54"/>
                  </a:cubicBezTo>
                  <a:cubicBezTo>
                    <a:pt x="41" y="51"/>
                    <a:pt x="38" y="47"/>
                    <a:pt x="38" y="43"/>
                  </a:cubicBezTo>
                  <a:cubicBezTo>
                    <a:pt x="11" y="43"/>
                    <a:pt x="11" y="43"/>
                    <a:pt x="11" y="43"/>
                  </a:cubicBezTo>
                  <a:cubicBezTo>
                    <a:pt x="11" y="43"/>
                    <a:pt x="11" y="43"/>
                    <a:pt x="11" y="43"/>
                  </a:cubicBezTo>
                  <a:cubicBezTo>
                    <a:pt x="10" y="43"/>
                    <a:pt x="10" y="43"/>
                    <a:pt x="10" y="43"/>
                  </a:cubicBezTo>
                  <a:cubicBezTo>
                    <a:pt x="7" y="43"/>
                    <a:pt x="5" y="45"/>
                    <a:pt x="5" y="47"/>
                  </a:cubicBezTo>
                  <a:cubicBezTo>
                    <a:pt x="5" y="47"/>
                    <a:pt x="5" y="47"/>
                    <a:pt x="5" y="47"/>
                  </a:cubicBezTo>
                  <a:cubicBezTo>
                    <a:pt x="0" y="72"/>
                    <a:pt x="0" y="72"/>
                    <a:pt x="0" y="72"/>
                  </a:cubicBezTo>
                  <a:cubicBezTo>
                    <a:pt x="9" y="72"/>
                    <a:pt x="9" y="72"/>
                    <a:pt x="9" y="72"/>
                  </a:cubicBezTo>
                  <a:cubicBezTo>
                    <a:pt x="10" y="61"/>
                    <a:pt x="10" y="61"/>
                    <a:pt x="10" y="61"/>
                  </a:cubicBezTo>
                  <a:cubicBezTo>
                    <a:pt x="13" y="61"/>
                    <a:pt x="13" y="61"/>
                    <a:pt x="13" y="61"/>
                  </a:cubicBezTo>
                  <a:cubicBezTo>
                    <a:pt x="13" y="72"/>
                    <a:pt x="13" y="72"/>
                    <a:pt x="13" y="72"/>
                  </a:cubicBezTo>
                  <a:cubicBezTo>
                    <a:pt x="27" y="72"/>
                    <a:pt x="27" y="72"/>
                    <a:pt x="27" y="72"/>
                  </a:cubicBezTo>
                  <a:close/>
                  <a:moveTo>
                    <a:pt x="81" y="17"/>
                  </a:moveTo>
                  <a:cubicBezTo>
                    <a:pt x="75" y="17"/>
                    <a:pt x="70" y="22"/>
                    <a:pt x="70" y="28"/>
                  </a:cubicBezTo>
                  <a:cubicBezTo>
                    <a:pt x="70" y="34"/>
                    <a:pt x="75" y="40"/>
                    <a:pt x="81" y="40"/>
                  </a:cubicBezTo>
                  <a:cubicBezTo>
                    <a:pt x="88" y="40"/>
                    <a:pt x="93" y="34"/>
                    <a:pt x="93" y="28"/>
                  </a:cubicBezTo>
                  <a:cubicBezTo>
                    <a:pt x="93" y="22"/>
                    <a:pt x="88" y="17"/>
                    <a:pt x="81" y="17"/>
                  </a:cubicBezTo>
                  <a:moveTo>
                    <a:pt x="104" y="47"/>
                  </a:moveTo>
                  <a:cubicBezTo>
                    <a:pt x="103" y="45"/>
                    <a:pt x="101" y="43"/>
                    <a:pt x="99" y="43"/>
                  </a:cubicBezTo>
                  <a:cubicBezTo>
                    <a:pt x="68" y="43"/>
                    <a:pt x="68" y="43"/>
                    <a:pt x="68" y="43"/>
                  </a:cubicBezTo>
                  <a:cubicBezTo>
                    <a:pt x="68" y="43"/>
                    <a:pt x="68" y="43"/>
                    <a:pt x="68" y="43"/>
                  </a:cubicBezTo>
                  <a:cubicBezTo>
                    <a:pt x="67" y="43"/>
                    <a:pt x="67" y="43"/>
                    <a:pt x="67" y="43"/>
                  </a:cubicBezTo>
                  <a:cubicBezTo>
                    <a:pt x="67" y="47"/>
                    <a:pt x="65" y="51"/>
                    <a:pt x="61" y="54"/>
                  </a:cubicBezTo>
                  <a:cubicBezTo>
                    <a:pt x="72" y="54"/>
                    <a:pt x="72" y="54"/>
                    <a:pt x="72" y="54"/>
                  </a:cubicBezTo>
                  <a:cubicBezTo>
                    <a:pt x="72" y="54"/>
                    <a:pt x="72" y="54"/>
                    <a:pt x="72" y="54"/>
                  </a:cubicBezTo>
                  <a:cubicBezTo>
                    <a:pt x="75" y="55"/>
                    <a:pt x="77" y="57"/>
                    <a:pt x="78" y="60"/>
                  </a:cubicBezTo>
                  <a:cubicBezTo>
                    <a:pt x="80" y="72"/>
                    <a:pt x="80" y="72"/>
                    <a:pt x="80" y="72"/>
                  </a:cubicBezTo>
                  <a:cubicBezTo>
                    <a:pt x="96" y="72"/>
                    <a:pt x="96" y="72"/>
                    <a:pt x="96" y="72"/>
                  </a:cubicBezTo>
                  <a:cubicBezTo>
                    <a:pt x="96" y="61"/>
                    <a:pt x="96" y="61"/>
                    <a:pt x="96" y="61"/>
                  </a:cubicBezTo>
                  <a:cubicBezTo>
                    <a:pt x="99" y="61"/>
                    <a:pt x="99" y="61"/>
                    <a:pt x="99" y="61"/>
                  </a:cubicBezTo>
                  <a:cubicBezTo>
                    <a:pt x="100" y="72"/>
                    <a:pt x="100" y="72"/>
                    <a:pt x="100" y="72"/>
                  </a:cubicBezTo>
                  <a:cubicBezTo>
                    <a:pt x="109" y="72"/>
                    <a:pt x="109" y="72"/>
                    <a:pt x="109" y="72"/>
                  </a:cubicBezTo>
                  <a:lnTo>
                    <a:pt x="104" y="47"/>
                  </a:lnTo>
                  <a:close/>
                  <a:moveTo>
                    <a:pt x="41" y="42"/>
                  </a:moveTo>
                  <a:cubicBezTo>
                    <a:pt x="41" y="48"/>
                    <a:pt x="46" y="54"/>
                    <a:pt x="53" y="54"/>
                  </a:cubicBezTo>
                  <a:cubicBezTo>
                    <a:pt x="59" y="54"/>
                    <a:pt x="64" y="48"/>
                    <a:pt x="64" y="42"/>
                  </a:cubicBezTo>
                  <a:cubicBezTo>
                    <a:pt x="64" y="36"/>
                    <a:pt x="59" y="31"/>
                    <a:pt x="53" y="31"/>
                  </a:cubicBezTo>
                  <a:cubicBezTo>
                    <a:pt x="46" y="31"/>
                    <a:pt x="41" y="36"/>
                    <a:pt x="41" y="42"/>
                  </a:cubicBezTo>
                  <a:moveTo>
                    <a:pt x="71" y="86"/>
                  </a:moveTo>
                  <a:cubicBezTo>
                    <a:pt x="80" y="86"/>
                    <a:pt x="80" y="86"/>
                    <a:pt x="80" y="86"/>
                  </a:cubicBezTo>
                  <a:cubicBezTo>
                    <a:pt x="75" y="61"/>
                    <a:pt x="75" y="61"/>
                    <a:pt x="75" y="61"/>
                  </a:cubicBezTo>
                  <a:cubicBezTo>
                    <a:pt x="75" y="59"/>
                    <a:pt x="73" y="57"/>
                    <a:pt x="70" y="57"/>
                  </a:cubicBezTo>
                  <a:cubicBezTo>
                    <a:pt x="69" y="57"/>
                    <a:pt x="69" y="57"/>
                    <a:pt x="69" y="57"/>
                  </a:cubicBezTo>
                  <a:cubicBezTo>
                    <a:pt x="69" y="57"/>
                    <a:pt x="69" y="57"/>
                    <a:pt x="69" y="57"/>
                  </a:cubicBezTo>
                  <a:cubicBezTo>
                    <a:pt x="39" y="57"/>
                    <a:pt x="39" y="57"/>
                    <a:pt x="39" y="57"/>
                  </a:cubicBezTo>
                  <a:cubicBezTo>
                    <a:pt x="39" y="57"/>
                    <a:pt x="39" y="57"/>
                    <a:pt x="39" y="57"/>
                  </a:cubicBezTo>
                  <a:cubicBezTo>
                    <a:pt x="37" y="57"/>
                    <a:pt x="37" y="57"/>
                    <a:pt x="37" y="57"/>
                  </a:cubicBezTo>
                  <a:cubicBezTo>
                    <a:pt x="35" y="57"/>
                    <a:pt x="33" y="59"/>
                    <a:pt x="33" y="61"/>
                  </a:cubicBezTo>
                  <a:cubicBezTo>
                    <a:pt x="33" y="61"/>
                    <a:pt x="33" y="61"/>
                    <a:pt x="33" y="61"/>
                  </a:cubicBezTo>
                  <a:cubicBezTo>
                    <a:pt x="28" y="86"/>
                    <a:pt x="28" y="86"/>
                    <a:pt x="28" y="86"/>
                  </a:cubicBezTo>
                  <a:cubicBezTo>
                    <a:pt x="37" y="86"/>
                    <a:pt x="37" y="86"/>
                    <a:pt x="37" y="86"/>
                  </a:cubicBezTo>
                  <a:cubicBezTo>
                    <a:pt x="38" y="75"/>
                    <a:pt x="38" y="75"/>
                    <a:pt x="38" y="75"/>
                  </a:cubicBezTo>
                  <a:cubicBezTo>
                    <a:pt x="41" y="75"/>
                    <a:pt x="41" y="75"/>
                    <a:pt x="41" y="75"/>
                  </a:cubicBezTo>
                  <a:cubicBezTo>
                    <a:pt x="41" y="86"/>
                    <a:pt x="41" y="86"/>
                    <a:pt x="41" y="86"/>
                  </a:cubicBezTo>
                  <a:cubicBezTo>
                    <a:pt x="67" y="86"/>
                    <a:pt x="67" y="86"/>
                    <a:pt x="67" y="86"/>
                  </a:cubicBezTo>
                  <a:cubicBezTo>
                    <a:pt x="67" y="75"/>
                    <a:pt x="67" y="75"/>
                    <a:pt x="67" y="75"/>
                  </a:cubicBezTo>
                  <a:cubicBezTo>
                    <a:pt x="70" y="75"/>
                    <a:pt x="70" y="75"/>
                    <a:pt x="70" y="75"/>
                  </a:cubicBezTo>
                  <a:lnTo>
                    <a:pt x="71" y="86"/>
                  </a:lnTo>
                  <a:close/>
                  <a:moveTo>
                    <a:pt x="53" y="0"/>
                  </a:moveTo>
                  <a:cubicBezTo>
                    <a:pt x="46" y="0"/>
                    <a:pt x="41" y="5"/>
                    <a:pt x="41" y="12"/>
                  </a:cubicBezTo>
                  <a:cubicBezTo>
                    <a:pt x="41" y="18"/>
                    <a:pt x="46" y="23"/>
                    <a:pt x="53" y="23"/>
                  </a:cubicBezTo>
                  <a:cubicBezTo>
                    <a:pt x="59" y="23"/>
                    <a:pt x="64" y="18"/>
                    <a:pt x="64" y="12"/>
                  </a:cubicBezTo>
                  <a:cubicBezTo>
                    <a:pt x="64" y="5"/>
                    <a:pt x="59" y="0"/>
                    <a:pt x="53"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sp>
          <p:nvSpPr>
            <p:cNvPr id="31" name="Freeform 18">
              <a:extLst>
                <a:ext uri="{FF2B5EF4-FFF2-40B4-BE49-F238E27FC236}">
                  <a16:creationId xmlns:a16="http://schemas.microsoft.com/office/drawing/2014/main" xmlns="" id="{DA7420B3-B10C-1541-A738-B92953482E83}"/>
                </a:ext>
              </a:extLst>
            </p:cNvPr>
            <p:cNvSpPr>
              <a:spLocks/>
            </p:cNvSpPr>
            <p:nvPr userDrawn="1"/>
          </p:nvSpPr>
          <p:spPr bwMode="auto">
            <a:xfrm>
              <a:off x="8034338" y="4090988"/>
              <a:ext cx="257175" cy="252413"/>
            </a:xfrm>
            <a:custGeom>
              <a:avLst/>
              <a:gdLst>
                <a:gd name="T0" fmla="*/ 120 w 162"/>
                <a:gd name="T1" fmla="*/ 30 h 159"/>
                <a:gd name="T2" fmla="*/ 120 w 162"/>
                <a:gd name="T3" fmla="*/ 90 h 159"/>
                <a:gd name="T4" fmla="*/ 30 w 162"/>
                <a:gd name="T5" fmla="*/ 0 h 159"/>
                <a:gd name="T6" fmla="*/ 0 w 162"/>
                <a:gd name="T7" fmla="*/ 27 h 159"/>
                <a:gd name="T8" fmla="*/ 93 w 162"/>
                <a:gd name="T9" fmla="*/ 120 h 159"/>
                <a:gd name="T10" fmla="*/ 30 w 162"/>
                <a:gd name="T11" fmla="*/ 120 h 159"/>
                <a:gd name="T12" fmla="*/ 69 w 162"/>
                <a:gd name="T13" fmla="*/ 159 h 159"/>
                <a:gd name="T14" fmla="*/ 162 w 162"/>
                <a:gd name="T15" fmla="*/ 159 h 159"/>
                <a:gd name="T16" fmla="*/ 162 w 162"/>
                <a:gd name="T17" fmla="*/ 69 h 159"/>
                <a:gd name="T18" fmla="*/ 120 w 162"/>
                <a:gd name="T19" fmla="*/ 3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59">
                  <a:moveTo>
                    <a:pt x="120" y="30"/>
                  </a:moveTo>
                  <a:lnTo>
                    <a:pt x="120" y="90"/>
                  </a:lnTo>
                  <a:lnTo>
                    <a:pt x="30" y="0"/>
                  </a:lnTo>
                  <a:lnTo>
                    <a:pt x="0" y="27"/>
                  </a:lnTo>
                  <a:lnTo>
                    <a:pt x="93" y="120"/>
                  </a:lnTo>
                  <a:lnTo>
                    <a:pt x="30" y="120"/>
                  </a:lnTo>
                  <a:lnTo>
                    <a:pt x="69" y="159"/>
                  </a:lnTo>
                  <a:lnTo>
                    <a:pt x="162" y="159"/>
                  </a:lnTo>
                  <a:lnTo>
                    <a:pt x="162" y="69"/>
                  </a:lnTo>
                  <a:lnTo>
                    <a:pt x="120" y="3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sp>
          <p:nvSpPr>
            <p:cNvPr id="32" name="Freeform 19">
              <a:extLst>
                <a:ext uri="{FF2B5EF4-FFF2-40B4-BE49-F238E27FC236}">
                  <a16:creationId xmlns:a16="http://schemas.microsoft.com/office/drawing/2014/main" xmlns="" id="{CDB7E886-7A3C-F14B-9B7B-7056B1772497}"/>
                </a:ext>
              </a:extLst>
            </p:cNvPr>
            <p:cNvSpPr>
              <a:spLocks/>
            </p:cNvSpPr>
            <p:nvPr userDrawn="1"/>
          </p:nvSpPr>
          <p:spPr bwMode="auto">
            <a:xfrm>
              <a:off x="8615363" y="4090988"/>
              <a:ext cx="252413" cy="252413"/>
            </a:xfrm>
            <a:custGeom>
              <a:avLst/>
              <a:gdLst>
                <a:gd name="T0" fmla="*/ 159 w 159"/>
                <a:gd name="T1" fmla="*/ 27 h 159"/>
                <a:gd name="T2" fmla="*/ 132 w 159"/>
                <a:gd name="T3" fmla="*/ 0 h 159"/>
                <a:gd name="T4" fmla="*/ 39 w 159"/>
                <a:gd name="T5" fmla="*/ 90 h 159"/>
                <a:gd name="T6" fmla="*/ 39 w 159"/>
                <a:gd name="T7" fmla="*/ 30 h 159"/>
                <a:gd name="T8" fmla="*/ 0 w 159"/>
                <a:gd name="T9" fmla="*/ 69 h 159"/>
                <a:gd name="T10" fmla="*/ 0 w 159"/>
                <a:gd name="T11" fmla="*/ 159 h 159"/>
                <a:gd name="T12" fmla="*/ 90 w 159"/>
                <a:gd name="T13" fmla="*/ 159 h 159"/>
                <a:gd name="T14" fmla="*/ 129 w 159"/>
                <a:gd name="T15" fmla="*/ 120 h 159"/>
                <a:gd name="T16" fmla="*/ 66 w 159"/>
                <a:gd name="T17" fmla="*/ 120 h 159"/>
                <a:gd name="T18" fmla="*/ 159 w 159"/>
                <a:gd name="T19" fmla="*/ 2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 h="159">
                  <a:moveTo>
                    <a:pt x="159" y="27"/>
                  </a:moveTo>
                  <a:lnTo>
                    <a:pt x="132" y="0"/>
                  </a:lnTo>
                  <a:lnTo>
                    <a:pt x="39" y="90"/>
                  </a:lnTo>
                  <a:lnTo>
                    <a:pt x="39" y="30"/>
                  </a:lnTo>
                  <a:lnTo>
                    <a:pt x="0" y="69"/>
                  </a:lnTo>
                  <a:lnTo>
                    <a:pt x="0" y="159"/>
                  </a:lnTo>
                  <a:lnTo>
                    <a:pt x="90" y="159"/>
                  </a:lnTo>
                  <a:lnTo>
                    <a:pt x="129" y="120"/>
                  </a:lnTo>
                  <a:lnTo>
                    <a:pt x="66" y="120"/>
                  </a:lnTo>
                  <a:lnTo>
                    <a:pt x="159" y="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sp>
          <p:nvSpPr>
            <p:cNvPr id="33" name="Freeform 20">
              <a:extLst>
                <a:ext uri="{FF2B5EF4-FFF2-40B4-BE49-F238E27FC236}">
                  <a16:creationId xmlns:a16="http://schemas.microsoft.com/office/drawing/2014/main" xmlns="" id="{92085F06-6E18-D74D-BF96-DCE7A8788FF4}"/>
                </a:ext>
              </a:extLst>
            </p:cNvPr>
            <p:cNvSpPr>
              <a:spLocks/>
            </p:cNvSpPr>
            <p:nvPr userDrawn="1"/>
          </p:nvSpPr>
          <p:spPr bwMode="auto">
            <a:xfrm>
              <a:off x="8034338" y="4676776"/>
              <a:ext cx="257175" cy="252413"/>
            </a:xfrm>
            <a:custGeom>
              <a:avLst/>
              <a:gdLst>
                <a:gd name="T0" fmla="*/ 69 w 162"/>
                <a:gd name="T1" fmla="*/ 0 h 159"/>
                <a:gd name="T2" fmla="*/ 30 w 162"/>
                <a:gd name="T3" fmla="*/ 39 h 159"/>
                <a:gd name="T4" fmla="*/ 93 w 162"/>
                <a:gd name="T5" fmla="*/ 39 h 159"/>
                <a:gd name="T6" fmla="*/ 0 w 162"/>
                <a:gd name="T7" fmla="*/ 132 h 159"/>
                <a:gd name="T8" fmla="*/ 30 w 162"/>
                <a:gd name="T9" fmla="*/ 159 h 159"/>
                <a:gd name="T10" fmla="*/ 120 w 162"/>
                <a:gd name="T11" fmla="*/ 69 h 159"/>
                <a:gd name="T12" fmla="*/ 120 w 162"/>
                <a:gd name="T13" fmla="*/ 129 h 159"/>
                <a:gd name="T14" fmla="*/ 162 w 162"/>
                <a:gd name="T15" fmla="*/ 90 h 159"/>
                <a:gd name="T16" fmla="*/ 162 w 162"/>
                <a:gd name="T17" fmla="*/ 0 h 159"/>
                <a:gd name="T18" fmla="*/ 69 w 162"/>
                <a:gd name="T1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59">
                  <a:moveTo>
                    <a:pt x="69" y="0"/>
                  </a:moveTo>
                  <a:lnTo>
                    <a:pt x="30" y="39"/>
                  </a:lnTo>
                  <a:lnTo>
                    <a:pt x="93" y="39"/>
                  </a:lnTo>
                  <a:lnTo>
                    <a:pt x="0" y="132"/>
                  </a:lnTo>
                  <a:lnTo>
                    <a:pt x="30" y="159"/>
                  </a:lnTo>
                  <a:lnTo>
                    <a:pt x="120" y="69"/>
                  </a:lnTo>
                  <a:lnTo>
                    <a:pt x="120" y="129"/>
                  </a:lnTo>
                  <a:lnTo>
                    <a:pt x="162" y="90"/>
                  </a:lnTo>
                  <a:lnTo>
                    <a:pt x="162" y="0"/>
                  </a:lnTo>
                  <a:lnTo>
                    <a:pt x="6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sp>
          <p:nvSpPr>
            <p:cNvPr id="34" name="Freeform 21">
              <a:extLst>
                <a:ext uri="{FF2B5EF4-FFF2-40B4-BE49-F238E27FC236}">
                  <a16:creationId xmlns:a16="http://schemas.microsoft.com/office/drawing/2014/main" xmlns="" id="{B9FE640B-CA67-F84A-8A43-9A341A9FF5E8}"/>
                </a:ext>
              </a:extLst>
            </p:cNvPr>
            <p:cNvSpPr>
              <a:spLocks/>
            </p:cNvSpPr>
            <p:nvPr userDrawn="1"/>
          </p:nvSpPr>
          <p:spPr bwMode="auto">
            <a:xfrm>
              <a:off x="8615363" y="4676776"/>
              <a:ext cx="252413" cy="252413"/>
            </a:xfrm>
            <a:custGeom>
              <a:avLst/>
              <a:gdLst>
                <a:gd name="T0" fmla="*/ 159 w 159"/>
                <a:gd name="T1" fmla="*/ 132 h 159"/>
                <a:gd name="T2" fmla="*/ 66 w 159"/>
                <a:gd name="T3" fmla="*/ 39 h 159"/>
                <a:gd name="T4" fmla="*/ 129 w 159"/>
                <a:gd name="T5" fmla="*/ 39 h 159"/>
                <a:gd name="T6" fmla="*/ 90 w 159"/>
                <a:gd name="T7" fmla="*/ 0 h 159"/>
                <a:gd name="T8" fmla="*/ 0 w 159"/>
                <a:gd name="T9" fmla="*/ 0 h 159"/>
                <a:gd name="T10" fmla="*/ 0 w 159"/>
                <a:gd name="T11" fmla="*/ 90 h 159"/>
                <a:gd name="T12" fmla="*/ 39 w 159"/>
                <a:gd name="T13" fmla="*/ 129 h 159"/>
                <a:gd name="T14" fmla="*/ 39 w 159"/>
                <a:gd name="T15" fmla="*/ 69 h 159"/>
                <a:gd name="T16" fmla="*/ 132 w 159"/>
                <a:gd name="T17" fmla="*/ 159 h 159"/>
                <a:gd name="T18" fmla="*/ 159 w 159"/>
                <a:gd name="T19" fmla="*/ 13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 h="159">
                  <a:moveTo>
                    <a:pt x="159" y="132"/>
                  </a:moveTo>
                  <a:lnTo>
                    <a:pt x="66" y="39"/>
                  </a:lnTo>
                  <a:lnTo>
                    <a:pt x="129" y="39"/>
                  </a:lnTo>
                  <a:lnTo>
                    <a:pt x="90" y="0"/>
                  </a:lnTo>
                  <a:lnTo>
                    <a:pt x="0" y="0"/>
                  </a:lnTo>
                  <a:lnTo>
                    <a:pt x="0" y="90"/>
                  </a:lnTo>
                  <a:lnTo>
                    <a:pt x="39" y="129"/>
                  </a:lnTo>
                  <a:lnTo>
                    <a:pt x="39" y="69"/>
                  </a:lnTo>
                  <a:lnTo>
                    <a:pt x="132" y="159"/>
                  </a:lnTo>
                  <a:lnTo>
                    <a:pt x="159" y="1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grpSp>
      <p:grpSp>
        <p:nvGrpSpPr>
          <p:cNvPr id="35" name="Group 34">
            <a:extLst>
              <a:ext uri="{FF2B5EF4-FFF2-40B4-BE49-F238E27FC236}">
                <a16:creationId xmlns:a16="http://schemas.microsoft.com/office/drawing/2014/main" xmlns="" id="{FDE80141-E1A7-5945-9259-9913BB8535CC}"/>
              </a:ext>
            </a:extLst>
          </p:cNvPr>
          <p:cNvGrpSpPr/>
          <p:nvPr/>
        </p:nvGrpSpPr>
        <p:grpSpPr>
          <a:xfrm>
            <a:off x="9896478" y="3786188"/>
            <a:ext cx="1452563" cy="1447800"/>
            <a:chOff x="9896475" y="3786188"/>
            <a:chExt cx="1452563" cy="1447800"/>
          </a:xfrm>
        </p:grpSpPr>
        <p:sp>
          <p:nvSpPr>
            <p:cNvPr id="36" name="Oval 22">
              <a:extLst>
                <a:ext uri="{FF2B5EF4-FFF2-40B4-BE49-F238E27FC236}">
                  <a16:creationId xmlns:a16="http://schemas.microsoft.com/office/drawing/2014/main" xmlns="" id="{A276C3E0-15A9-0A40-8E23-E91049626C9B}"/>
                </a:ext>
              </a:extLst>
            </p:cNvPr>
            <p:cNvSpPr>
              <a:spLocks noChangeArrowheads="1"/>
            </p:cNvSpPr>
            <p:nvPr userDrawn="1"/>
          </p:nvSpPr>
          <p:spPr bwMode="auto">
            <a:xfrm>
              <a:off x="9896475" y="3786188"/>
              <a:ext cx="1452563" cy="1447800"/>
            </a:xfrm>
            <a:prstGeom prst="ellipse">
              <a:avLst/>
            </a:prstGeom>
            <a:solidFill>
              <a:srgbClr val="75A8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sp>
          <p:nvSpPr>
            <p:cNvPr id="37" name="Freeform 23">
              <a:extLst>
                <a:ext uri="{FF2B5EF4-FFF2-40B4-BE49-F238E27FC236}">
                  <a16:creationId xmlns:a16="http://schemas.microsoft.com/office/drawing/2014/main" xmlns="" id="{B50D79A1-6B26-2A40-8B0B-986C339EF3BD}"/>
                </a:ext>
              </a:extLst>
            </p:cNvPr>
            <p:cNvSpPr>
              <a:spLocks noEditPoints="1"/>
            </p:cNvSpPr>
            <p:nvPr userDrawn="1"/>
          </p:nvSpPr>
          <p:spPr bwMode="auto">
            <a:xfrm>
              <a:off x="10410825" y="3990976"/>
              <a:ext cx="581025" cy="1114425"/>
            </a:xfrm>
            <a:custGeom>
              <a:avLst/>
              <a:gdLst>
                <a:gd name="T0" fmla="*/ 85 w 122"/>
                <a:gd name="T1" fmla="*/ 80 h 234"/>
                <a:gd name="T2" fmla="*/ 79 w 122"/>
                <a:gd name="T3" fmla="*/ 154 h 234"/>
                <a:gd name="T4" fmla="*/ 72 w 122"/>
                <a:gd name="T5" fmla="*/ 148 h 234"/>
                <a:gd name="T6" fmla="*/ 70 w 122"/>
                <a:gd name="T7" fmla="*/ 83 h 234"/>
                <a:gd name="T8" fmla="*/ 69 w 122"/>
                <a:gd name="T9" fmla="*/ 123 h 234"/>
                <a:gd name="T10" fmla="*/ 69 w 122"/>
                <a:gd name="T11" fmla="*/ 158 h 234"/>
                <a:gd name="T12" fmla="*/ 69 w 122"/>
                <a:gd name="T13" fmla="*/ 225 h 234"/>
                <a:gd name="T14" fmla="*/ 56 w 122"/>
                <a:gd name="T15" fmla="*/ 234 h 234"/>
                <a:gd name="T16" fmla="*/ 47 w 122"/>
                <a:gd name="T17" fmla="*/ 170 h 234"/>
                <a:gd name="T18" fmla="*/ 47 w 122"/>
                <a:gd name="T19" fmla="*/ 142 h 234"/>
                <a:gd name="T20" fmla="*/ 38 w 122"/>
                <a:gd name="T21" fmla="*/ 143 h 234"/>
                <a:gd name="T22" fmla="*/ 38 w 122"/>
                <a:gd name="T23" fmla="*/ 169 h 234"/>
                <a:gd name="T24" fmla="*/ 29 w 122"/>
                <a:gd name="T25" fmla="*/ 234 h 234"/>
                <a:gd name="T26" fmla="*/ 17 w 122"/>
                <a:gd name="T27" fmla="*/ 225 h 234"/>
                <a:gd name="T28" fmla="*/ 17 w 122"/>
                <a:gd name="T29" fmla="*/ 158 h 234"/>
                <a:gd name="T30" fmla="*/ 17 w 122"/>
                <a:gd name="T31" fmla="*/ 147 h 234"/>
                <a:gd name="T32" fmla="*/ 15 w 122"/>
                <a:gd name="T33" fmla="*/ 83 h 234"/>
                <a:gd name="T34" fmla="*/ 13 w 122"/>
                <a:gd name="T35" fmla="*/ 148 h 234"/>
                <a:gd name="T36" fmla="*/ 7 w 122"/>
                <a:gd name="T37" fmla="*/ 154 h 234"/>
                <a:gd name="T38" fmla="*/ 0 w 122"/>
                <a:gd name="T39" fmla="*/ 148 h 234"/>
                <a:gd name="T40" fmla="*/ 24 w 122"/>
                <a:gd name="T41" fmla="*/ 56 h 234"/>
                <a:gd name="T42" fmla="*/ 27 w 122"/>
                <a:gd name="T43" fmla="*/ 56 h 234"/>
                <a:gd name="T44" fmla="*/ 58 w 122"/>
                <a:gd name="T45" fmla="*/ 56 h 234"/>
                <a:gd name="T46" fmla="*/ 19 w 122"/>
                <a:gd name="T47" fmla="*/ 27 h 234"/>
                <a:gd name="T48" fmla="*/ 66 w 122"/>
                <a:gd name="T49" fmla="*/ 27 h 234"/>
                <a:gd name="T50" fmla="*/ 20 w 122"/>
                <a:gd name="T51" fmla="*/ 24 h 234"/>
                <a:gd name="T52" fmla="*/ 102 w 122"/>
                <a:gd name="T53" fmla="*/ 32 h 234"/>
                <a:gd name="T54" fmla="*/ 98 w 122"/>
                <a:gd name="T55" fmla="*/ 36 h 234"/>
                <a:gd name="T56" fmla="*/ 102 w 122"/>
                <a:gd name="T57" fmla="*/ 32 h 234"/>
                <a:gd name="T58" fmla="*/ 99 w 122"/>
                <a:gd name="T59" fmla="*/ 29 h 234"/>
                <a:gd name="T60" fmla="*/ 102 w 122"/>
                <a:gd name="T61" fmla="*/ 17 h 234"/>
                <a:gd name="T62" fmla="*/ 98 w 122"/>
                <a:gd name="T63" fmla="*/ 9 h 234"/>
                <a:gd name="T64" fmla="*/ 114 w 122"/>
                <a:gd name="T65" fmla="*/ 8 h 234"/>
                <a:gd name="T66" fmla="*/ 90 w 122"/>
                <a:gd name="T67" fmla="*/ 40 h 234"/>
                <a:gd name="T68" fmla="*/ 82 w 122"/>
                <a:gd name="T69" fmla="*/ 33 h 234"/>
                <a:gd name="T70" fmla="*/ 114 w 122"/>
                <a:gd name="T71" fmla="*/ 8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2" h="234">
                  <a:moveTo>
                    <a:pt x="62" y="56"/>
                  </a:moveTo>
                  <a:cubicBezTo>
                    <a:pt x="74" y="56"/>
                    <a:pt x="85" y="67"/>
                    <a:pt x="85" y="80"/>
                  </a:cubicBezTo>
                  <a:cubicBezTo>
                    <a:pt x="85" y="147"/>
                    <a:pt x="85" y="147"/>
                    <a:pt x="85" y="147"/>
                  </a:cubicBezTo>
                  <a:cubicBezTo>
                    <a:pt x="85" y="151"/>
                    <a:pt x="82" y="154"/>
                    <a:pt x="79" y="154"/>
                  </a:cubicBezTo>
                  <a:cubicBezTo>
                    <a:pt x="75" y="155"/>
                    <a:pt x="72" y="152"/>
                    <a:pt x="72" y="148"/>
                  </a:cubicBezTo>
                  <a:cubicBezTo>
                    <a:pt x="72" y="148"/>
                    <a:pt x="72" y="148"/>
                    <a:pt x="72" y="148"/>
                  </a:cubicBezTo>
                  <a:cubicBezTo>
                    <a:pt x="72" y="85"/>
                    <a:pt x="72" y="85"/>
                    <a:pt x="72" y="85"/>
                  </a:cubicBezTo>
                  <a:cubicBezTo>
                    <a:pt x="72" y="84"/>
                    <a:pt x="71" y="83"/>
                    <a:pt x="70" y="83"/>
                  </a:cubicBezTo>
                  <a:cubicBezTo>
                    <a:pt x="69" y="83"/>
                    <a:pt x="69" y="83"/>
                    <a:pt x="69" y="84"/>
                  </a:cubicBezTo>
                  <a:cubicBezTo>
                    <a:pt x="69" y="123"/>
                    <a:pt x="69" y="123"/>
                    <a:pt x="69" y="123"/>
                  </a:cubicBezTo>
                  <a:cubicBezTo>
                    <a:pt x="69" y="123"/>
                    <a:pt x="69" y="123"/>
                    <a:pt x="69" y="123"/>
                  </a:cubicBezTo>
                  <a:cubicBezTo>
                    <a:pt x="69" y="158"/>
                    <a:pt x="69" y="158"/>
                    <a:pt x="69" y="158"/>
                  </a:cubicBezTo>
                  <a:cubicBezTo>
                    <a:pt x="69" y="168"/>
                    <a:pt x="69" y="168"/>
                    <a:pt x="69" y="168"/>
                  </a:cubicBezTo>
                  <a:cubicBezTo>
                    <a:pt x="69" y="225"/>
                    <a:pt x="69" y="225"/>
                    <a:pt x="69" y="225"/>
                  </a:cubicBezTo>
                  <a:cubicBezTo>
                    <a:pt x="69" y="230"/>
                    <a:pt x="64" y="234"/>
                    <a:pt x="59" y="234"/>
                  </a:cubicBezTo>
                  <a:cubicBezTo>
                    <a:pt x="56" y="234"/>
                    <a:pt x="56" y="234"/>
                    <a:pt x="56" y="234"/>
                  </a:cubicBezTo>
                  <a:cubicBezTo>
                    <a:pt x="51" y="234"/>
                    <a:pt x="47" y="230"/>
                    <a:pt x="47" y="225"/>
                  </a:cubicBezTo>
                  <a:cubicBezTo>
                    <a:pt x="47" y="170"/>
                    <a:pt x="47" y="170"/>
                    <a:pt x="47" y="170"/>
                  </a:cubicBezTo>
                  <a:cubicBezTo>
                    <a:pt x="47" y="161"/>
                    <a:pt x="47" y="161"/>
                    <a:pt x="47" y="161"/>
                  </a:cubicBezTo>
                  <a:cubicBezTo>
                    <a:pt x="47" y="142"/>
                    <a:pt x="47" y="142"/>
                    <a:pt x="47" y="142"/>
                  </a:cubicBezTo>
                  <a:cubicBezTo>
                    <a:pt x="47" y="140"/>
                    <a:pt x="45" y="138"/>
                    <a:pt x="42" y="138"/>
                  </a:cubicBezTo>
                  <a:cubicBezTo>
                    <a:pt x="40" y="138"/>
                    <a:pt x="38" y="140"/>
                    <a:pt x="38" y="143"/>
                  </a:cubicBezTo>
                  <a:cubicBezTo>
                    <a:pt x="38" y="159"/>
                    <a:pt x="38" y="159"/>
                    <a:pt x="38" y="159"/>
                  </a:cubicBezTo>
                  <a:cubicBezTo>
                    <a:pt x="38" y="169"/>
                    <a:pt x="38" y="169"/>
                    <a:pt x="38" y="169"/>
                  </a:cubicBezTo>
                  <a:cubicBezTo>
                    <a:pt x="38" y="225"/>
                    <a:pt x="38" y="225"/>
                    <a:pt x="38" y="225"/>
                  </a:cubicBezTo>
                  <a:cubicBezTo>
                    <a:pt x="38" y="230"/>
                    <a:pt x="34" y="234"/>
                    <a:pt x="29" y="234"/>
                  </a:cubicBezTo>
                  <a:cubicBezTo>
                    <a:pt x="26" y="234"/>
                    <a:pt x="26" y="234"/>
                    <a:pt x="26" y="234"/>
                  </a:cubicBezTo>
                  <a:cubicBezTo>
                    <a:pt x="21" y="234"/>
                    <a:pt x="17" y="230"/>
                    <a:pt x="17" y="225"/>
                  </a:cubicBezTo>
                  <a:cubicBezTo>
                    <a:pt x="17" y="162"/>
                    <a:pt x="17" y="162"/>
                    <a:pt x="17" y="162"/>
                  </a:cubicBezTo>
                  <a:cubicBezTo>
                    <a:pt x="17" y="158"/>
                    <a:pt x="17" y="158"/>
                    <a:pt x="17" y="158"/>
                  </a:cubicBezTo>
                  <a:cubicBezTo>
                    <a:pt x="17" y="149"/>
                    <a:pt x="17" y="149"/>
                    <a:pt x="17" y="149"/>
                  </a:cubicBezTo>
                  <a:cubicBezTo>
                    <a:pt x="17" y="147"/>
                    <a:pt x="17" y="147"/>
                    <a:pt x="17" y="147"/>
                  </a:cubicBezTo>
                  <a:cubicBezTo>
                    <a:pt x="17" y="85"/>
                    <a:pt x="17" y="85"/>
                    <a:pt x="17" y="85"/>
                  </a:cubicBezTo>
                  <a:cubicBezTo>
                    <a:pt x="17" y="84"/>
                    <a:pt x="16" y="83"/>
                    <a:pt x="15" y="83"/>
                  </a:cubicBezTo>
                  <a:cubicBezTo>
                    <a:pt x="14" y="83"/>
                    <a:pt x="13" y="84"/>
                    <a:pt x="13" y="85"/>
                  </a:cubicBezTo>
                  <a:cubicBezTo>
                    <a:pt x="13" y="148"/>
                    <a:pt x="13" y="148"/>
                    <a:pt x="13" y="148"/>
                  </a:cubicBezTo>
                  <a:cubicBezTo>
                    <a:pt x="13" y="148"/>
                    <a:pt x="13" y="148"/>
                    <a:pt x="13" y="148"/>
                  </a:cubicBezTo>
                  <a:cubicBezTo>
                    <a:pt x="13" y="151"/>
                    <a:pt x="10" y="154"/>
                    <a:pt x="7" y="154"/>
                  </a:cubicBezTo>
                  <a:cubicBezTo>
                    <a:pt x="3" y="154"/>
                    <a:pt x="0" y="151"/>
                    <a:pt x="0" y="148"/>
                  </a:cubicBezTo>
                  <a:cubicBezTo>
                    <a:pt x="0" y="148"/>
                    <a:pt x="0" y="148"/>
                    <a:pt x="0" y="148"/>
                  </a:cubicBezTo>
                  <a:cubicBezTo>
                    <a:pt x="0" y="80"/>
                    <a:pt x="0" y="80"/>
                    <a:pt x="0" y="80"/>
                  </a:cubicBezTo>
                  <a:cubicBezTo>
                    <a:pt x="0" y="67"/>
                    <a:pt x="11" y="56"/>
                    <a:pt x="24" y="56"/>
                  </a:cubicBezTo>
                  <a:cubicBezTo>
                    <a:pt x="27" y="56"/>
                    <a:pt x="27" y="56"/>
                    <a:pt x="27" y="56"/>
                  </a:cubicBezTo>
                  <a:cubicBezTo>
                    <a:pt x="27" y="56"/>
                    <a:pt x="27" y="56"/>
                    <a:pt x="27" y="56"/>
                  </a:cubicBezTo>
                  <a:cubicBezTo>
                    <a:pt x="58" y="56"/>
                    <a:pt x="58" y="56"/>
                    <a:pt x="58" y="56"/>
                  </a:cubicBezTo>
                  <a:cubicBezTo>
                    <a:pt x="58" y="56"/>
                    <a:pt x="58" y="56"/>
                    <a:pt x="58" y="56"/>
                  </a:cubicBezTo>
                  <a:cubicBezTo>
                    <a:pt x="62" y="56"/>
                    <a:pt x="62" y="56"/>
                    <a:pt x="62" y="56"/>
                  </a:cubicBezTo>
                  <a:moveTo>
                    <a:pt x="19" y="27"/>
                  </a:moveTo>
                  <a:cubicBezTo>
                    <a:pt x="19" y="40"/>
                    <a:pt x="30" y="50"/>
                    <a:pt x="43" y="50"/>
                  </a:cubicBezTo>
                  <a:cubicBezTo>
                    <a:pt x="55" y="50"/>
                    <a:pt x="66" y="40"/>
                    <a:pt x="66" y="27"/>
                  </a:cubicBezTo>
                  <a:cubicBezTo>
                    <a:pt x="66" y="26"/>
                    <a:pt x="66" y="25"/>
                    <a:pt x="66" y="24"/>
                  </a:cubicBezTo>
                  <a:cubicBezTo>
                    <a:pt x="20" y="24"/>
                    <a:pt x="20" y="24"/>
                    <a:pt x="20" y="24"/>
                  </a:cubicBezTo>
                  <a:cubicBezTo>
                    <a:pt x="19" y="25"/>
                    <a:pt x="19" y="26"/>
                    <a:pt x="19" y="27"/>
                  </a:cubicBezTo>
                  <a:moveTo>
                    <a:pt x="102" y="32"/>
                  </a:moveTo>
                  <a:cubicBezTo>
                    <a:pt x="98" y="32"/>
                    <a:pt x="98" y="32"/>
                    <a:pt x="98" y="32"/>
                  </a:cubicBezTo>
                  <a:cubicBezTo>
                    <a:pt x="98" y="36"/>
                    <a:pt x="98" y="36"/>
                    <a:pt x="98" y="36"/>
                  </a:cubicBezTo>
                  <a:cubicBezTo>
                    <a:pt x="102" y="36"/>
                    <a:pt x="102" y="36"/>
                    <a:pt x="102" y="36"/>
                  </a:cubicBezTo>
                  <a:lnTo>
                    <a:pt x="102" y="32"/>
                  </a:lnTo>
                  <a:close/>
                  <a:moveTo>
                    <a:pt x="98" y="17"/>
                  </a:moveTo>
                  <a:cubicBezTo>
                    <a:pt x="99" y="29"/>
                    <a:pt x="99" y="29"/>
                    <a:pt x="99" y="29"/>
                  </a:cubicBezTo>
                  <a:cubicBezTo>
                    <a:pt x="101" y="29"/>
                    <a:pt x="101" y="29"/>
                    <a:pt x="101" y="29"/>
                  </a:cubicBezTo>
                  <a:cubicBezTo>
                    <a:pt x="102" y="17"/>
                    <a:pt x="102" y="17"/>
                    <a:pt x="102" y="17"/>
                  </a:cubicBezTo>
                  <a:cubicBezTo>
                    <a:pt x="102" y="9"/>
                    <a:pt x="102" y="9"/>
                    <a:pt x="102" y="9"/>
                  </a:cubicBezTo>
                  <a:cubicBezTo>
                    <a:pt x="98" y="9"/>
                    <a:pt x="98" y="9"/>
                    <a:pt x="98" y="9"/>
                  </a:cubicBezTo>
                  <a:lnTo>
                    <a:pt x="98" y="17"/>
                  </a:lnTo>
                  <a:close/>
                  <a:moveTo>
                    <a:pt x="114" y="8"/>
                  </a:moveTo>
                  <a:cubicBezTo>
                    <a:pt x="122" y="16"/>
                    <a:pt x="122" y="29"/>
                    <a:pt x="114" y="37"/>
                  </a:cubicBezTo>
                  <a:cubicBezTo>
                    <a:pt x="108" y="44"/>
                    <a:pt x="98" y="45"/>
                    <a:pt x="90" y="40"/>
                  </a:cubicBezTo>
                  <a:cubicBezTo>
                    <a:pt x="78" y="44"/>
                    <a:pt x="78" y="44"/>
                    <a:pt x="78" y="44"/>
                  </a:cubicBezTo>
                  <a:cubicBezTo>
                    <a:pt x="82" y="33"/>
                    <a:pt x="82" y="33"/>
                    <a:pt x="82" y="33"/>
                  </a:cubicBezTo>
                  <a:cubicBezTo>
                    <a:pt x="78" y="25"/>
                    <a:pt x="79" y="15"/>
                    <a:pt x="86" y="8"/>
                  </a:cubicBezTo>
                  <a:cubicBezTo>
                    <a:pt x="94" y="0"/>
                    <a:pt x="107" y="0"/>
                    <a:pt x="114" y="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sp>
          <p:nvSpPr>
            <p:cNvPr id="38" name="Freeform 24">
              <a:extLst>
                <a:ext uri="{FF2B5EF4-FFF2-40B4-BE49-F238E27FC236}">
                  <a16:creationId xmlns:a16="http://schemas.microsoft.com/office/drawing/2014/main" xmlns="" id="{64B17446-5882-8845-A9A7-BC1440551366}"/>
                </a:ext>
              </a:extLst>
            </p:cNvPr>
            <p:cNvSpPr>
              <a:spLocks noEditPoints="1"/>
            </p:cNvSpPr>
            <p:nvPr userDrawn="1"/>
          </p:nvSpPr>
          <p:spPr bwMode="auto">
            <a:xfrm>
              <a:off x="10477500" y="4252913"/>
              <a:ext cx="271463" cy="314325"/>
            </a:xfrm>
            <a:custGeom>
              <a:avLst/>
              <a:gdLst>
                <a:gd name="T0" fmla="*/ 27 w 57"/>
                <a:gd name="T1" fmla="*/ 42 h 66"/>
                <a:gd name="T2" fmla="*/ 27 w 57"/>
                <a:gd name="T3" fmla="*/ 46 h 66"/>
                <a:gd name="T4" fmla="*/ 27 w 57"/>
                <a:gd name="T5" fmla="*/ 59 h 66"/>
                <a:gd name="T6" fmla="*/ 0 w 57"/>
                <a:gd name="T7" fmla="*/ 60 h 66"/>
                <a:gd name="T8" fmla="*/ 0 w 57"/>
                <a:gd name="T9" fmla="*/ 56 h 66"/>
                <a:gd name="T10" fmla="*/ 0 w 57"/>
                <a:gd name="T11" fmla="*/ 46 h 66"/>
                <a:gd name="T12" fmla="*/ 10 w 57"/>
                <a:gd name="T13" fmla="*/ 42 h 66"/>
                <a:gd name="T14" fmla="*/ 14 w 57"/>
                <a:gd name="T15" fmla="*/ 1 h 66"/>
                <a:gd name="T16" fmla="*/ 16 w 57"/>
                <a:gd name="T17" fmla="*/ 1 h 66"/>
                <a:gd name="T18" fmla="*/ 17 w 57"/>
                <a:gd name="T19" fmla="*/ 1 h 66"/>
                <a:gd name="T20" fmla="*/ 27 w 57"/>
                <a:gd name="T21" fmla="*/ 33 h 66"/>
                <a:gd name="T22" fmla="*/ 11 w 57"/>
                <a:gd name="T23" fmla="*/ 39 h 66"/>
                <a:gd name="T24" fmla="*/ 9 w 57"/>
                <a:gd name="T25" fmla="*/ 1 h 66"/>
                <a:gd name="T26" fmla="*/ 1 w 57"/>
                <a:gd name="T27" fmla="*/ 33 h 66"/>
                <a:gd name="T28" fmla="*/ 0 w 57"/>
                <a:gd name="T29" fmla="*/ 34 h 66"/>
                <a:gd name="T30" fmla="*/ 10 w 57"/>
                <a:gd name="T31" fmla="*/ 40 h 66"/>
                <a:gd name="T32" fmla="*/ 0 w 57"/>
                <a:gd name="T33" fmla="*/ 65 h 66"/>
                <a:gd name="T34" fmla="*/ 27 w 57"/>
                <a:gd name="T35" fmla="*/ 66 h 66"/>
                <a:gd name="T36" fmla="*/ 0 w 57"/>
                <a:gd name="T37" fmla="*/ 62 h 66"/>
                <a:gd name="T38" fmla="*/ 57 w 57"/>
                <a:gd name="T39" fmla="*/ 33 h 66"/>
                <a:gd name="T40" fmla="*/ 48 w 57"/>
                <a:gd name="T41" fmla="*/ 25 h 66"/>
                <a:gd name="T42" fmla="*/ 46 w 57"/>
                <a:gd name="T43" fmla="*/ 1 h 66"/>
                <a:gd name="T44" fmla="*/ 47 w 57"/>
                <a:gd name="T45" fmla="*/ 40 h 66"/>
                <a:gd name="T46" fmla="*/ 57 w 57"/>
                <a:gd name="T47" fmla="*/ 34 h 66"/>
                <a:gd name="T48" fmla="*/ 43 w 57"/>
                <a:gd name="T49" fmla="*/ 39 h 66"/>
                <a:gd name="T50" fmla="*/ 42 w 57"/>
                <a:gd name="T51" fmla="*/ 1 h 66"/>
                <a:gd name="T52" fmla="*/ 40 w 57"/>
                <a:gd name="T53" fmla="*/ 1 h 66"/>
                <a:gd name="T54" fmla="*/ 30 w 57"/>
                <a:gd name="T55" fmla="*/ 43 h 66"/>
                <a:gd name="T56" fmla="*/ 30 w 57"/>
                <a:gd name="T57" fmla="*/ 46 h 66"/>
                <a:gd name="T58" fmla="*/ 30 w 57"/>
                <a:gd name="T59" fmla="*/ 56 h 66"/>
                <a:gd name="T60" fmla="*/ 30 w 57"/>
                <a:gd name="T61" fmla="*/ 60 h 66"/>
                <a:gd name="T62" fmla="*/ 57 w 57"/>
                <a:gd name="T63" fmla="*/ 59 h 66"/>
                <a:gd name="T64" fmla="*/ 57 w 57"/>
                <a:gd name="T65" fmla="*/ 46 h 66"/>
                <a:gd name="T66" fmla="*/ 57 w 57"/>
                <a:gd name="T67" fmla="*/ 42 h 66"/>
                <a:gd name="T68" fmla="*/ 43 w 57"/>
                <a:gd name="T69" fmla="*/ 39 h 66"/>
                <a:gd name="T70" fmla="*/ 56 w 57"/>
                <a:gd name="T71" fmla="*/ 66 h 66"/>
                <a:gd name="T72" fmla="*/ 57 w 57"/>
                <a:gd name="T73" fmla="*/ 62 h 66"/>
                <a:gd name="T74" fmla="*/ 30 w 57"/>
                <a:gd name="T75"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 h="66">
                  <a:moveTo>
                    <a:pt x="27" y="42"/>
                  </a:moveTo>
                  <a:cubicBezTo>
                    <a:pt x="27" y="42"/>
                    <a:pt x="27" y="42"/>
                    <a:pt x="27" y="42"/>
                  </a:cubicBezTo>
                  <a:cubicBezTo>
                    <a:pt x="27" y="46"/>
                    <a:pt x="27" y="46"/>
                    <a:pt x="27" y="46"/>
                  </a:cubicBezTo>
                  <a:cubicBezTo>
                    <a:pt x="27" y="46"/>
                    <a:pt x="27" y="46"/>
                    <a:pt x="27" y="46"/>
                  </a:cubicBezTo>
                  <a:cubicBezTo>
                    <a:pt x="27" y="56"/>
                    <a:pt x="27" y="56"/>
                    <a:pt x="27" y="56"/>
                  </a:cubicBezTo>
                  <a:cubicBezTo>
                    <a:pt x="27" y="59"/>
                    <a:pt x="27" y="59"/>
                    <a:pt x="27" y="59"/>
                  </a:cubicBezTo>
                  <a:cubicBezTo>
                    <a:pt x="27" y="60"/>
                    <a:pt x="27" y="60"/>
                    <a:pt x="27" y="60"/>
                  </a:cubicBezTo>
                  <a:cubicBezTo>
                    <a:pt x="0" y="60"/>
                    <a:pt x="0" y="60"/>
                    <a:pt x="0" y="60"/>
                  </a:cubicBezTo>
                  <a:cubicBezTo>
                    <a:pt x="0" y="59"/>
                    <a:pt x="0" y="59"/>
                    <a:pt x="0" y="59"/>
                  </a:cubicBezTo>
                  <a:cubicBezTo>
                    <a:pt x="0" y="56"/>
                    <a:pt x="0" y="56"/>
                    <a:pt x="0" y="56"/>
                  </a:cubicBezTo>
                  <a:cubicBezTo>
                    <a:pt x="0" y="46"/>
                    <a:pt x="0" y="46"/>
                    <a:pt x="0" y="46"/>
                  </a:cubicBezTo>
                  <a:cubicBezTo>
                    <a:pt x="0" y="46"/>
                    <a:pt x="0" y="46"/>
                    <a:pt x="0" y="46"/>
                  </a:cubicBezTo>
                  <a:cubicBezTo>
                    <a:pt x="0" y="42"/>
                    <a:pt x="0" y="42"/>
                    <a:pt x="0" y="42"/>
                  </a:cubicBezTo>
                  <a:cubicBezTo>
                    <a:pt x="10" y="42"/>
                    <a:pt x="10" y="42"/>
                    <a:pt x="10" y="42"/>
                  </a:cubicBezTo>
                  <a:cubicBezTo>
                    <a:pt x="12" y="42"/>
                    <a:pt x="14" y="41"/>
                    <a:pt x="14" y="39"/>
                  </a:cubicBezTo>
                  <a:cubicBezTo>
                    <a:pt x="14" y="1"/>
                    <a:pt x="14" y="1"/>
                    <a:pt x="14" y="1"/>
                  </a:cubicBezTo>
                  <a:cubicBezTo>
                    <a:pt x="15" y="1"/>
                    <a:pt x="15" y="1"/>
                    <a:pt x="15" y="1"/>
                  </a:cubicBezTo>
                  <a:cubicBezTo>
                    <a:pt x="16" y="0"/>
                    <a:pt x="16" y="1"/>
                    <a:pt x="16" y="1"/>
                  </a:cubicBezTo>
                  <a:cubicBezTo>
                    <a:pt x="17" y="1"/>
                    <a:pt x="17" y="1"/>
                    <a:pt x="17" y="1"/>
                  </a:cubicBezTo>
                  <a:cubicBezTo>
                    <a:pt x="17" y="1"/>
                    <a:pt x="17" y="1"/>
                    <a:pt x="17" y="1"/>
                  </a:cubicBezTo>
                  <a:cubicBezTo>
                    <a:pt x="17" y="1"/>
                    <a:pt x="17" y="1"/>
                    <a:pt x="17" y="1"/>
                  </a:cubicBezTo>
                  <a:cubicBezTo>
                    <a:pt x="27" y="33"/>
                    <a:pt x="27" y="33"/>
                    <a:pt x="27" y="33"/>
                  </a:cubicBezTo>
                  <a:lnTo>
                    <a:pt x="27" y="42"/>
                  </a:lnTo>
                  <a:close/>
                  <a:moveTo>
                    <a:pt x="11" y="39"/>
                  </a:moveTo>
                  <a:cubicBezTo>
                    <a:pt x="11" y="1"/>
                    <a:pt x="11" y="1"/>
                    <a:pt x="11" y="1"/>
                  </a:cubicBezTo>
                  <a:cubicBezTo>
                    <a:pt x="9" y="1"/>
                    <a:pt x="9" y="1"/>
                    <a:pt x="9" y="1"/>
                  </a:cubicBezTo>
                  <a:cubicBezTo>
                    <a:pt x="9" y="25"/>
                    <a:pt x="9" y="25"/>
                    <a:pt x="9" y="25"/>
                  </a:cubicBezTo>
                  <a:cubicBezTo>
                    <a:pt x="9" y="29"/>
                    <a:pt x="6" y="33"/>
                    <a:pt x="1" y="33"/>
                  </a:cubicBezTo>
                  <a:cubicBezTo>
                    <a:pt x="1" y="33"/>
                    <a:pt x="1" y="33"/>
                    <a:pt x="0" y="33"/>
                  </a:cubicBezTo>
                  <a:cubicBezTo>
                    <a:pt x="0" y="34"/>
                    <a:pt x="0" y="34"/>
                    <a:pt x="0" y="34"/>
                  </a:cubicBezTo>
                  <a:cubicBezTo>
                    <a:pt x="0" y="40"/>
                    <a:pt x="0" y="40"/>
                    <a:pt x="0" y="40"/>
                  </a:cubicBezTo>
                  <a:cubicBezTo>
                    <a:pt x="10" y="40"/>
                    <a:pt x="10" y="40"/>
                    <a:pt x="10" y="40"/>
                  </a:cubicBezTo>
                  <a:cubicBezTo>
                    <a:pt x="11" y="40"/>
                    <a:pt x="11" y="40"/>
                    <a:pt x="11" y="39"/>
                  </a:cubicBezTo>
                  <a:moveTo>
                    <a:pt x="0" y="65"/>
                  </a:moveTo>
                  <a:cubicBezTo>
                    <a:pt x="0" y="65"/>
                    <a:pt x="1" y="66"/>
                    <a:pt x="1" y="66"/>
                  </a:cubicBezTo>
                  <a:cubicBezTo>
                    <a:pt x="27" y="66"/>
                    <a:pt x="27" y="66"/>
                    <a:pt x="27" y="66"/>
                  </a:cubicBezTo>
                  <a:cubicBezTo>
                    <a:pt x="27" y="62"/>
                    <a:pt x="27" y="62"/>
                    <a:pt x="27" y="62"/>
                  </a:cubicBezTo>
                  <a:cubicBezTo>
                    <a:pt x="0" y="62"/>
                    <a:pt x="0" y="62"/>
                    <a:pt x="0" y="62"/>
                  </a:cubicBezTo>
                  <a:lnTo>
                    <a:pt x="0" y="65"/>
                  </a:lnTo>
                  <a:close/>
                  <a:moveTo>
                    <a:pt x="57" y="33"/>
                  </a:moveTo>
                  <a:cubicBezTo>
                    <a:pt x="56" y="33"/>
                    <a:pt x="56" y="33"/>
                    <a:pt x="56" y="33"/>
                  </a:cubicBezTo>
                  <a:cubicBezTo>
                    <a:pt x="51" y="33"/>
                    <a:pt x="48" y="29"/>
                    <a:pt x="48" y="25"/>
                  </a:cubicBezTo>
                  <a:cubicBezTo>
                    <a:pt x="48" y="1"/>
                    <a:pt x="48" y="1"/>
                    <a:pt x="48" y="1"/>
                  </a:cubicBezTo>
                  <a:cubicBezTo>
                    <a:pt x="46" y="1"/>
                    <a:pt x="46" y="1"/>
                    <a:pt x="46" y="1"/>
                  </a:cubicBezTo>
                  <a:cubicBezTo>
                    <a:pt x="46" y="39"/>
                    <a:pt x="46" y="39"/>
                    <a:pt x="46" y="39"/>
                  </a:cubicBezTo>
                  <a:cubicBezTo>
                    <a:pt x="46" y="40"/>
                    <a:pt x="46" y="40"/>
                    <a:pt x="47" y="40"/>
                  </a:cubicBezTo>
                  <a:cubicBezTo>
                    <a:pt x="57" y="40"/>
                    <a:pt x="57" y="40"/>
                    <a:pt x="57" y="40"/>
                  </a:cubicBezTo>
                  <a:cubicBezTo>
                    <a:pt x="57" y="34"/>
                    <a:pt x="57" y="34"/>
                    <a:pt x="57" y="34"/>
                  </a:cubicBezTo>
                  <a:cubicBezTo>
                    <a:pt x="57" y="34"/>
                    <a:pt x="57" y="34"/>
                    <a:pt x="57" y="33"/>
                  </a:cubicBezTo>
                  <a:moveTo>
                    <a:pt x="43" y="39"/>
                  </a:moveTo>
                  <a:cubicBezTo>
                    <a:pt x="43" y="1"/>
                    <a:pt x="43" y="1"/>
                    <a:pt x="43" y="1"/>
                  </a:cubicBezTo>
                  <a:cubicBezTo>
                    <a:pt x="42" y="1"/>
                    <a:pt x="42" y="1"/>
                    <a:pt x="42" y="1"/>
                  </a:cubicBezTo>
                  <a:cubicBezTo>
                    <a:pt x="41" y="0"/>
                    <a:pt x="41" y="1"/>
                    <a:pt x="41" y="1"/>
                  </a:cubicBezTo>
                  <a:cubicBezTo>
                    <a:pt x="40" y="1"/>
                    <a:pt x="40" y="1"/>
                    <a:pt x="40" y="1"/>
                  </a:cubicBezTo>
                  <a:cubicBezTo>
                    <a:pt x="30" y="33"/>
                    <a:pt x="30" y="33"/>
                    <a:pt x="30" y="33"/>
                  </a:cubicBezTo>
                  <a:cubicBezTo>
                    <a:pt x="30" y="43"/>
                    <a:pt x="30" y="43"/>
                    <a:pt x="30" y="43"/>
                  </a:cubicBezTo>
                  <a:cubicBezTo>
                    <a:pt x="30" y="43"/>
                    <a:pt x="30" y="43"/>
                    <a:pt x="30" y="43"/>
                  </a:cubicBezTo>
                  <a:cubicBezTo>
                    <a:pt x="30" y="46"/>
                    <a:pt x="30" y="46"/>
                    <a:pt x="30" y="46"/>
                  </a:cubicBezTo>
                  <a:cubicBezTo>
                    <a:pt x="30" y="46"/>
                    <a:pt x="30" y="46"/>
                    <a:pt x="30" y="46"/>
                  </a:cubicBezTo>
                  <a:cubicBezTo>
                    <a:pt x="30" y="56"/>
                    <a:pt x="30" y="56"/>
                    <a:pt x="30" y="56"/>
                  </a:cubicBezTo>
                  <a:cubicBezTo>
                    <a:pt x="30" y="59"/>
                    <a:pt x="30" y="59"/>
                    <a:pt x="30" y="59"/>
                  </a:cubicBezTo>
                  <a:cubicBezTo>
                    <a:pt x="30" y="60"/>
                    <a:pt x="30" y="60"/>
                    <a:pt x="30" y="60"/>
                  </a:cubicBezTo>
                  <a:cubicBezTo>
                    <a:pt x="57" y="60"/>
                    <a:pt x="57" y="60"/>
                    <a:pt x="57" y="60"/>
                  </a:cubicBezTo>
                  <a:cubicBezTo>
                    <a:pt x="57" y="59"/>
                    <a:pt x="57" y="59"/>
                    <a:pt x="57" y="59"/>
                  </a:cubicBezTo>
                  <a:cubicBezTo>
                    <a:pt x="57" y="56"/>
                    <a:pt x="57" y="56"/>
                    <a:pt x="57" y="56"/>
                  </a:cubicBezTo>
                  <a:cubicBezTo>
                    <a:pt x="57" y="46"/>
                    <a:pt x="57" y="46"/>
                    <a:pt x="57" y="46"/>
                  </a:cubicBezTo>
                  <a:cubicBezTo>
                    <a:pt x="57" y="46"/>
                    <a:pt x="57" y="46"/>
                    <a:pt x="57" y="46"/>
                  </a:cubicBezTo>
                  <a:cubicBezTo>
                    <a:pt x="57" y="42"/>
                    <a:pt x="57" y="42"/>
                    <a:pt x="57" y="42"/>
                  </a:cubicBezTo>
                  <a:cubicBezTo>
                    <a:pt x="47" y="42"/>
                    <a:pt x="47" y="42"/>
                    <a:pt x="47" y="42"/>
                  </a:cubicBezTo>
                  <a:cubicBezTo>
                    <a:pt x="45" y="42"/>
                    <a:pt x="43" y="41"/>
                    <a:pt x="43" y="39"/>
                  </a:cubicBezTo>
                  <a:moveTo>
                    <a:pt x="30" y="66"/>
                  </a:moveTo>
                  <a:cubicBezTo>
                    <a:pt x="56" y="66"/>
                    <a:pt x="56" y="66"/>
                    <a:pt x="56" y="66"/>
                  </a:cubicBezTo>
                  <a:cubicBezTo>
                    <a:pt x="56" y="66"/>
                    <a:pt x="57" y="65"/>
                    <a:pt x="57" y="65"/>
                  </a:cubicBezTo>
                  <a:cubicBezTo>
                    <a:pt x="57" y="62"/>
                    <a:pt x="57" y="62"/>
                    <a:pt x="57" y="62"/>
                  </a:cubicBezTo>
                  <a:cubicBezTo>
                    <a:pt x="30" y="62"/>
                    <a:pt x="30" y="62"/>
                    <a:pt x="30" y="62"/>
                  </a:cubicBezTo>
                  <a:lnTo>
                    <a:pt x="30" y="66"/>
                  </a:lnTo>
                  <a:close/>
                </a:path>
              </a:pathLst>
            </a:custGeom>
            <a:solidFill>
              <a:srgbClr val="0091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sp>
          <p:nvSpPr>
            <p:cNvPr id="39" name="Freeform 25">
              <a:extLst>
                <a:ext uri="{FF2B5EF4-FFF2-40B4-BE49-F238E27FC236}">
                  <a16:creationId xmlns:a16="http://schemas.microsoft.com/office/drawing/2014/main" xmlns="" id="{49E89C9A-8544-D846-B86F-8C9D2DF50139}"/>
                </a:ext>
              </a:extLst>
            </p:cNvPr>
            <p:cNvSpPr>
              <a:spLocks/>
            </p:cNvSpPr>
            <p:nvPr userDrawn="1"/>
          </p:nvSpPr>
          <p:spPr bwMode="auto">
            <a:xfrm>
              <a:off x="10472738" y="3962401"/>
              <a:ext cx="280988" cy="128588"/>
            </a:xfrm>
            <a:custGeom>
              <a:avLst/>
              <a:gdLst>
                <a:gd name="T0" fmla="*/ 2 w 59"/>
                <a:gd name="T1" fmla="*/ 27 h 27"/>
                <a:gd name="T2" fmla="*/ 2 w 59"/>
                <a:gd name="T3" fmla="*/ 27 h 27"/>
                <a:gd name="T4" fmla="*/ 3 w 59"/>
                <a:gd name="T5" fmla="*/ 27 h 27"/>
                <a:gd name="T6" fmla="*/ 56 w 59"/>
                <a:gd name="T7" fmla="*/ 27 h 27"/>
                <a:gd name="T8" fmla="*/ 57 w 59"/>
                <a:gd name="T9" fmla="*/ 27 h 27"/>
                <a:gd name="T10" fmla="*/ 57 w 59"/>
                <a:gd name="T11" fmla="*/ 27 h 27"/>
                <a:gd name="T12" fmla="*/ 59 w 59"/>
                <a:gd name="T13" fmla="*/ 24 h 27"/>
                <a:gd name="T14" fmla="*/ 56 w 59"/>
                <a:gd name="T15" fmla="*/ 22 h 27"/>
                <a:gd name="T16" fmla="*/ 56 w 59"/>
                <a:gd name="T17" fmla="*/ 22 h 27"/>
                <a:gd name="T18" fmla="*/ 41 w 59"/>
                <a:gd name="T19" fmla="*/ 2 h 27"/>
                <a:gd name="T20" fmla="*/ 41 w 59"/>
                <a:gd name="T21" fmla="*/ 3 h 27"/>
                <a:gd name="T22" fmla="*/ 38 w 59"/>
                <a:gd name="T23" fmla="*/ 6 h 27"/>
                <a:gd name="T24" fmla="*/ 35 w 59"/>
                <a:gd name="T25" fmla="*/ 3 h 27"/>
                <a:gd name="T26" fmla="*/ 35 w 59"/>
                <a:gd name="T27" fmla="*/ 0 h 27"/>
                <a:gd name="T28" fmla="*/ 32 w 59"/>
                <a:gd name="T29" fmla="*/ 0 h 27"/>
                <a:gd name="T30" fmla="*/ 32 w 59"/>
                <a:gd name="T31" fmla="*/ 2 h 27"/>
                <a:gd name="T32" fmla="*/ 30 w 59"/>
                <a:gd name="T33" fmla="*/ 5 h 27"/>
                <a:gd name="T34" fmla="*/ 27 w 59"/>
                <a:gd name="T35" fmla="*/ 2 h 27"/>
                <a:gd name="T36" fmla="*/ 27 w 59"/>
                <a:gd name="T37" fmla="*/ 0 h 27"/>
                <a:gd name="T38" fmla="*/ 23 w 59"/>
                <a:gd name="T39" fmla="*/ 1 h 27"/>
                <a:gd name="T40" fmla="*/ 23 w 59"/>
                <a:gd name="T41" fmla="*/ 3 h 27"/>
                <a:gd name="T42" fmla="*/ 21 w 59"/>
                <a:gd name="T43" fmla="*/ 6 h 27"/>
                <a:gd name="T44" fmla="*/ 18 w 59"/>
                <a:gd name="T45" fmla="*/ 3 h 27"/>
                <a:gd name="T46" fmla="*/ 18 w 59"/>
                <a:gd name="T47" fmla="*/ 3 h 27"/>
                <a:gd name="T48" fmla="*/ 3 w 59"/>
                <a:gd name="T49" fmla="*/ 22 h 27"/>
                <a:gd name="T50" fmla="*/ 3 w 59"/>
                <a:gd name="T51" fmla="*/ 22 h 27"/>
                <a:gd name="T52" fmla="*/ 0 w 59"/>
                <a:gd name="T53" fmla="*/ 24 h 27"/>
                <a:gd name="T54" fmla="*/ 2 w 59"/>
                <a:gd name="T55"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9" h="27">
                  <a:moveTo>
                    <a:pt x="2" y="27"/>
                  </a:moveTo>
                  <a:cubicBezTo>
                    <a:pt x="2" y="27"/>
                    <a:pt x="2" y="27"/>
                    <a:pt x="2" y="27"/>
                  </a:cubicBezTo>
                  <a:cubicBezTo>
                    <a:pt x="3" y="27"/>
                    <a:pt x="3" y="27"/>
                    <a:pt x="3" y="27"/>
                  </a:cubicBezTo>
                  <a:cubicBezTo>
                    <a:pt x="56" y="27"/>
                    <a:pt x="56" y="27"/>
                    <a:pt x="56" y="27"/>
                  </a:cubicBezTo>
                  <a:cubicBezTo>
                    <a:pt x="57" y="27"/>
                    <a:pt x="57" y="27"/>
                    <a:pt x="57" y="27"/>
                  </a:cubicBezTo>
                  <a:cubicBezTo>
                    <a:pt x="57" y="27"/>
                    <a:pt x="57" y="27"/>
                    <a:pt x="57" y="27"/>
                  </a:cubicBezTo>
                  <a:cubicBezTo>
                    <a:pt x="58" y="27"/>
                    <a:pt x="59" y="26"/>
                    <a:pt x="59" y="24"/>
                  </a:cubicBezTo>
                  <a:cubicBezTo>
                    <a:pt x="59" y="23"/>
                    <a:pt x="58" y="22"/>
                    <a:pt x="56" y="22"/>
                  </a:cubicBezTo>
                  <a:cubicBezTo>
                    <a:pt x="56" y="22"/>
                    <a:pt x="56" y="22"/>
                    <a:pt x="56" y="22"/>
                  </a:cubicBezTo>
                  <a:cubicBezTo>
                    <a:pt x="55" y="13"/>
                    <a:pt x="49" y="6"/>
                    <a:pt x="41" y="2"/>
                  </a:cubicBezTo>
                  <a:cubicBezTo>
                    <a:pt x="41" y="3"/>
                    <a:pt x="41" y="3"/>
                    <a:pt x="41" y="3"/>
                  </a:cubicBezTo>
                  <a:cubicBezTo>
                    <a:pt x="41" y="5"/>
                    <a:pt x="40" y="6"/>
                    <a:pt x="38" y="6"/>
                  </a:cubicBezTo>
                  <a:cubicBezTo>
                    <a:pt x="37" y="6"/>
                    <a:pt x="35" y="5"/>
                    <a:pt x="35" y="3"/>
                  </a:cubicBezTo>
                  <a:cubicBezTo>
                    <a:pt x="35" y="0"/>
                    <a:pt x="35" y="0"/>
                    <a:pt x="35" y="0"/>
                  </a:cubicBezTo>
                  <a:cubicBezTo>
                    <a:pt x="34" y="0"/>
                    <a:pt x="33" y="0"/>
                    <a:pt x="32" y="0"/>
                  </a:cubicBezTo>
                  <a:cubicBezTo>
                    <a:pt x="32" y="2"/>
                    <a:pt x="32" y="2"/>
                    <a:pt x="32" y="2"/>
                  </a:cubicBezTo>
                  <a:cubicBezTo>
                    <a:pt x="32" y="4"/>
                    <a:pt x="31" y="5"/>
                    <a:pt x="30" y="5"/>
                  </a:cubicBezTo>
                  <a:cubicBezTo>
                    <a:pt x="28" y="5"/>
                    <a:pt x="27" y="4"/>
                    <a:pt x="27" y="2"/>
                  </a:cubicBezTo>
                  <a:cubicBezTo>
                    <a:pt x="27" y="0"/>
                    <a:pt x="27" y="0"/>
                    <a:pt x="27" y="0"/>
                  </a:cubicBezTo>
                  <a:cubicBezTo>
                    <a:pt x="26" y="0"/>
                    <a:pt x="25" y="0"/>
                    <a:pt x="23" y="1"/>
                  </a:cubicBezTo>
                  <a:cubicBezTo>
                    <a:pt x="23" y="3"/>
                    <a:pt x="23" y="3"/>
                    <a:pt x="23" y="3"/>
                  </a:cubicBezTo>
                  <a:cubicBezTo>
                    <a:pt x="23" y="5"/>
                    <a:pt x="22" y="6"/>
                    <a:pt x="21" y="6"/>
                  </a:cubicBezTo>
                  <a:cubicBezTo>
                    <a:pt x="19" y="6"/>
                    <a:pt x="18" y="5"/>
                    <a:pt x="18" y="3"/>
                  </a:cubicBezTo>
                  <a:cubicBezTo>
                    <a:pt x="18" y="3"/>
                    <a:pt x="18" y="3"/>
                    <a:pt x="18" y="3"/>
                  </a:cubicBezTo>
                  <a:cubicBezTo>
                    <a:pt x="10" y="6"/>
                    <a:pt x="5" y="13"/>
                    <a:pt x="3" y="22"/>
                  </a:cubicBezTo>
                  <a:cubicBezTo>
                    <a:pt x="3" y="22"/>
                    <a:pt x="3" y="22"/>
                    <a:pt x="3" y="22"/>
                  </a:cubicBezTo>
                  <a:cubicBezTo>
                    <a:pt x="1" y="22"/>
                    <a:pt x="0" y="23"/>
                    <a:pt x="0" y="24"/>
                  </a:cubicBezTo>
                  <a:cubicBezTo>
                    <a:pt x="0" y="26"/>
                    <a:pt x="1" y="27"/>
                    <a:pt x="2" y="27"/>
                  </a:cubicBezTo>
                </a:path>
              </a:pathLst>
            </a:custGeom>
            <a:solidFill>
              <a:srgbClr val="0091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grpSp>
      <p:grpSp>
        <p:nvGrpSpPr>
          <p:cNvPr id="40" name="Group 39">
            <a:extLst>
              <a:ext uri="{FF2B5EF4-FFF2-40B4-BE49-F238E27FC236}">
                <a16:creationId xmlns:a16="http://schemas.microsoft.com/office/drawing/2014/main" xmlns="" id="{D6A57904-5A2B-DB4F-A611-86BA3B16A450}"/>
              </a:ext>
            </a:extLst>
          </p:cNvPr>
          <p:cNvGrpSpPr/>
          <p:nvPr/>
        </p:nvGrpSpPr>
        <p:grpSpPr>
          <a:xfrm>
            <a:off x="5514978" y="3714754"/>
            <a:ext cx="1595439" cy="1593849"/>
            <a:chOff x="5514975" y="3714751"/>
            <a:chExt cx="1595438" cy="1593850"/>
          </a:xfrm>
        </p:grpSpPr>
        <p:grpSp>
          <p:nvGrpSpPr>
            <p:cNvPr id="41" name="Group 40">
              <a:extLst>
                <a:ext uri="{FF2B5EF4-FFF2-40B4-BE49-F238E27FC236}">
                  <a16:creationId xmlns:a16="http://schemas.microsoft.com/office/drawing/2014/main" xmlns="" id="{92F023A8-C6F8-BC43-8254-50115BB501B6}"/>
                </a:ext>
              </a:extLst>
            </p:cNvPr>
            <p:cNvGrpSpPr/>
            <p:nvPr userDrawn="1"/>
          </p:nvGrpSpPr>
          <p:grpSpPr>
            <a:xfrm>
              <a:off x="5581650" y="3786188"/>
              <a:ext cx="1447800" cy="1447800"/>
              <a:chOff x="5581650" y="3786188"/>
              <a:chExt cx="1447800" cy="1447800"/>
            </a:xfrm>
          </p:grpSpPr>
          <p:sp>
            <p:nvSpPr>
              <p:cNvPr id="43" name="Oval 26">
                <a:extLst>
                  <a:ext uri="{FF2B5EF4-FFF2-40B4-BE49-F238E27FC236}">
                    <a16:creationId xmlns:a16="http://schemas.microsoft.com/office/drawing/2014/main" xmlns="" id="{AE543E4B-6510-4F45-84F5-62FC9023D20A}"/>
                  </a:ext>
                </a:extLst>
              </p:cNvPr>
              <p:cNvSpPr>
                <a:spLocks noChangeArrowheads="1"/>
              </p:cNvSpPr>
              <p:nvPr userDrawn="1"/>
            </p:nvSpPr>
            <p:spPr bwMode="auto">
              <a:xfrm>
                <a:off x="5581650" y="3786188"/>
                <a:ext cx="1447800" cy="1447800"/>
              </a:xfrm>
              <a:prstGeom prst="ellipse">
                <a:avLst/>
              </a:prstGeom>
              <a:solidFill>
                <a:srgbClr val="75A8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sp>
            <p:nvSpPr>
              <p:cNvPr id="44" name="Freeform 27">
                <a:extLst>
                  <a:ext uri="{FF2B5EF4-FFF2-40B4-BE49-F238E27FC236}">
                    <a16:creationId xmlns:a16="http://schemas.microsoft.com/office/drawing/2014/main" xmlns="" id="{0B84F4C3-497C-CA4B-A4A3-6B7765A34CEB}"/>
                  </a:ext>
                </a:extLst>
              </p:cNvPr>
              <p:cNvSpPr>
                <a:spLocks noEditPoints="1"/>
              </p:cNvSpPr>
              <p:nvPr userDrawn="1"/>
            </p:nvSpPr>
            <p:spPr bwMode="auto">
              <a:xfrm>
                <a:off x="6219825" y="4214813"/>
                <a:ext cx="190500" cy="514350"/>
              </a:xfrm>
              <a:custGeom>
                <a:avLst/>
                <a:gdLst>
                  <a:gd name="T0" fmla="*/ 29 w 40"/>
                  <a:gd name="T1" fmla="*/ 20 h 108"/>
                  <a:gd name="T2" fmla="*/ 40 w 40"/>
                  <a:gd name="T3" fmla="*/ 31 h 108"/>
                  <a:gd name="T4" fmla="*/ 40 w 40"/>
                  <a:gd name="T5" fmla="*/ 58 h 108"/>
                  <a:gd name="T6" fmla="*/ 33 w 40"/>
                  <a:gd name="T7" fmla="*/ 58 h 108"/>
                  <a:gd name="T8" fmla="*/ 33 w 40"/>
                  <a:gd name="T9" fmla="*/ 33 h 108"/>
                  <a:gd name="T10" fmla="*/ 31 w 40"/>
                  <a:gd name="T11" fmla="*/ 33 h 108"/>
                  <a:gd name="T12" fmla="*/ 31 w 40"/>
                  <a:gd name="T13" fmla="*/ 101 h 108"/>
                  <a:gd name="T14" fmla="*/ 21 w 40"/>
                  <a:gd name="T15" fmla="*/ 101 h 108"/>
                  <a:gd name="T16" fmla="*/ 21 w 40"/>
                  <a:gd name="T17" fmla="*/ 62 h 108"/>
                  <a:gd name="T18" fmla="*/ 19 w 40"/>
                  <a:gd name="T19" fmla="*/ 62 h 108"/>
                  <a:gd name="T20" fmla="*/ 19 w 40"/>
                  <a:gd name="T21" fmla="*/ 101 h 108"/>
                  <a:gd name="T22" fmla="*/ 9 w 40"/>
                  <a:gd name="T23" fmla="*/ 101 h 108"/>
                  <a:gd name="T24" fmla="*/ 9 w 40"/>
                  <a:gd name="T25" fmla="*/ 33 h 108"/>
                  <a:gd name="T26" fmla="*/ 7 w 40"/>
                  <a:gd name="T27" fmla="*/ 33 h 108"/>
                  <a:gd name="T28" fmla="*/ 7 w 40"/>
                  <a:gd name="T29" fmla="*/ 58 h 108"/>
                  <a:gd name="T30" fmla="*/ 0 w 40"/>
                  <a:gd name="T31" fmla="*/ 58 h 108"/>
                  <a:gd name="T32" fmla="*/ 0 w 40"/>
                  <a:gd name="T33" fmla="*/ 31 h 108"/>
                  <a:gd name="T34" fmla="*/ 11 w 40"/>
                  <a:gd name="T35" fmla="*/ 20 h 108"/>
                  <a:gd name="T36" fmla="*/ 29 w 40"/>
                  <a:gd name="T37" fmla="*/ 20 h 108"/>
                  <a:gd name="T38" fmla="*/ 20 w 40"/>
                  <a:gd name="T39" fmla="*/ 0 h 108"/>
                  <a:gd name="T40" fmla="*/ 11 w 40"/>
                  <a:gd name="T41" fmla="*/ 9 h 108"/>
                  <a:gd name="T42" fmla="*/ 20 w 40"/>
                  <a:gd name="T43" fmla="*/ 17 h 108"/>
                  <a:gd name="T44" fmla="*/ 28 w 40"/>
                  <a:gd name="T45" fmla="*/ 9 h 108"/>
                  <a:gd name="T46" fmla="*/ 20 w 40"/>
                  <a:gd name="T47"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 h="108">
                    <a:moveTo>
                      <a:pt x="29" y="20"/>
                    </a:moveTo>
                    <a:cubicBezTo>
                      <a:pt x="36" y="20"/>
                      <a:pt x="40" y="25"/>
                      <a:pt x="40" y="31"/>
                    </a:cubicBezTo>
                    <a:cubicBezTo>
                      <a:pt x="40" y="58"/>
                      <a:pt x="40" y="58"/>
                      <a:pt x="40" y="58"/>
                    </a:cubicBezTo>
                    <a:cubicBezTo>
                      <a:pt x="40" y="63"/>
                      <a:pt x="33" y="63"/>
                      <a:pt x="33" y="58"/>
                    </a:cubicBezTo>
                    <a:cubicBezTo>
                      <a:pt x="33" y="33"/>
                      <a:pt x="33" y="33"/>
                      <a:pt x="33" y="33"/>
                    </a:cubicBezTo>
                    <a:cubicBezTo>
                      <a:pt x="31" y="33"/>
                      <a:pt x="31" y="33"/>
                      <a:pt x="31" y="33"/>
                    </a:cubicBezTo>
                    <a:cubicBezTo>
                      <a:pt x="31" y="101"/>
                      <a:pt x="31" y="101"/>
                      <a:pt x="31" y="101"/>
                    </a:cubicBezTo>
                    <a:cubicBezTo>
                      <a:pt x="31" y="108"/>
                      <a:pt x="21" y="108"/>
                      <a:pt x="21" y="101"/>
                    </a:cubicBezTo>
                    <a:cubicBezTo>
                      <a:pt x="21" y="62"/>
                      <a:pt x="21" y="62"/>
                      <a:pt x="21" y="62"/>
                    </a:cubicBezTo>
                    <a:cubicBezTo>
                      <a:pt x="19" y="62"/>
                      <a:pt x="19" y="62"/>
                      <a:pt x="19" y="62"/>
                    </a:cubicBezTo>
                    <a:cubicBezTo>
                      <a:pt x="19" y="101"/>
                      <a:pt x="19" y="101"/>
                      <a:pt x="19" y="101"/>
                    </a:cubicBezTo>
                    <a:cubicBezTo>
                      <a:pt x="19" y="108"/>
                      <a:pt x="9" y="108"/>
                      <a:pt x="9" y="101"/>
                    </a:cubicBezTo>
                    <a:cubicBezTo>
                      <a:pt x="9" y="33"/>
                      <a:pt x="9" y="33"/>
                      <a:pt x="9" y="33"/>
                    </a:cubicBezTo>
                    <a:cubicBezTo>
                      <a:pt x="7" y="33"/>
                      <a:pt x="7" y="33"/>
                      <a:pt x="7" y="33"/>
                    </a:cubicBezTo>
                    <a:cubicBezTo>
                      <a:pt x="7" y="58"/>
                      <a:pt x="7" y="58"/>
                      <a:pt x="7" y="58"/>
                    </a:cubicBezTo>
                    <a:cubicBezTo>
                      <a:pt x="7" y="63"/>
                      <a:pt x="0" y="63"/>
                      <a:pt x="0" y="58"/>
                    </a:cubicBezTo>
                    <a:cubicBezTo>
                      <a:pt x="0" y="31"/>
                      <a:pt x="0" y="31"/>
                      <a:pt x="0" y="31"/>
                    </a:cubicBezTo>
                    <a:cubicBezTo>
                      <a:pt x="0" y="25"/>
                      <a:pt x="5" y="20"/>
                      <a:pt x="11" y="20"/>
                    </a:cubicBezTo>
                    <a:cubicBezTo>
                      <a:pt x="29" y="20"/>
                      <a:pt x="29" y="20"/>
                      <a:pt x="29" y="20"/>
                    </a:cubicBezTo>
                    <a:moveTo>
                      <a:pt x="20" y="0"/>
                    </a:moveTo>
                    <a:cubicBezTo>
                      <a:pt x="15" y="0"/>
                      <a:pt x="11" y="4"/>
                      <a:pt x="11" y="9"/>
                    </a:cubicBezTo>
                    <a:cubicBezTo>
                      <a:pt x="11" y="13"/>
                      <a:pt x="15" y="17"/>
                      <a:pt x="20" y="17"/>
                    </a:cubicBezTo>
                    <a:cubicBezTo>
                      <a:pt x="25" y="17"/>
                      <a:pt x="28" y="13"/>
                      <a:pt x="28" y="9"/>
                    </a:cubicBezTo>
                    <a:cubicBezTo>
                      <a:pt x="28" y="4"/>
                      <a:pt x="25" y="0"/>
                      <a:pt x="2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sp>
            <p:nvSpPr>
              <p:cNvPr id="45" name="Freeform 28">
                <a:extLst>
                  <a:ext uri="{FF2B5EF4-FFF2-40B4-BE49-F238E27FC236}">
                    <a16:creationId xmlns:a16="http://schemas.microsoft.com/office/drawing/2014/main" xmlns="" id="{14A7D671-71F2-C647-A384-BEB18B892056}"/>
                  </a:ext>
                </a:extLst>
              </p:cNvPr>
              <p:cNvSpPr>
                <a:spLocks noEditPoints="1"/>
              </p:cNvSpPr>
              <p:nvPr userDrawn="1"/>
            </p:nvSpPr>
            <p:spPr bwMode="auto">
              <a:xfrm>
                <a:off x="6057900" y="4114801"/>
                <a:ext cx="514350" cy="747713"/>
              </a:xfrm>
              <a:custGeom>
                <a:avLst/>
                <a:gdLst>
                  <a:gd name="T0" fmla="*/ 30 w 324"/>
                  <a:gd name="T1" fmla="*/ 441 h 471"/>
                  <a:gd name="T2" fmla="*/ 294 w 324"/>
                  <a:gd name="T3" fmla="*/ 441 h 471"/>
                  <a:gd name="T4" fmla="*/ 294 w 324"/>
                  <a:gd name="T5" fmla="*/ 27 h 471"/>
                  <a:gd name="T6" fmla="*/ 30 w 324"/>
                  <a:gd name="T7" fmla="*/ 27 h 471"/>
                  <a:gd name="T8" fmla="*/ 30 w 324"/>
                  <a:gd name="T9" fmla="*/ 441 h 471"/>
                  <a:gd name="T10" fmla="*/ 324 w 324"/>
                  <a:gd name="T11" fmla="*/ 471 h 471"/>
                  <a:gd name="T12" fmla="*/ 0 w 324"/>
                  <a:gd name="T13" fmla="*/ 471 h 471"/>
                  <a:gd name="T14" fmla="*/ 0 w 324"/>
                  <a:gd name="T15" fmla="*/ 0 h 471"/>
                  <a:gd name="T16" fmla="*/ 324 w 324"/>
                  <a:gd name="T17" fmla="*/ 0 h 471"/>
                  <a:gd name="T18" fmla="*/ 324 w 324"/>
                  <a:gd name="T19" fmla="*/ 471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4" h="471">
                    <a:moveTo>
                      <a:pt x="30" y="441"/>
                    </a:moveTo>
                    <a:lnTo>
                      <a:pt x="294" y="441"/>
                    </a:lnTo>
                    <a:lnTo>
                      <a:pt x="294" y="27"/>
                    </a:lnTo>
                    <a:lnTo>
                      <a:pt x="30" y="27"/>
                    </a:lnTo>
                    <a:lnTo>
                      <a:pt x="30" y="441"/>
                    </a:lnTo>
                    <a:close/>
                    <a:moveTo>
                      <a:pt x="324" y="471"/>
                    </a:moveTo>
                    <a:lnTo>
                      <a:pt x="0" y="471"/>
                    </a:lnTo>
                    <a:lnTo>
                      <a:pt x="0" y="0"/>
                    </a:lnTo>
                    <a:lnTo>
                      <a:pt x="324" y="0"/>
                    </a:lnTo>
                    <a:lnTo>
                      <a:pt x="324" y="47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sp>
            <p:nvSpPr>
              <p:cNvPr id="46" name="Freeform 29">
                <a:extLst>
                  <a:ext uri="{FF2B5EF4-FFF2-40B4-BE49-F238E27FC236}">
                    <a16:creationId xmlns:a16="http://schemas.microsoft.com/office/drawing/2014/main" xmlns="" id="{981424AB-733F-D949-9ABF-0BDEF50C3E5B}"/>
                  </a:ext>
                </a:extLst>
              </p:cNvPr>
              <p:cNvSpPr>
                <a:spLocks noEditPoints="1"/>
              </p:cNvSpPr>
              <p:nvPr userDrawn="1"/>
            </p:nvSpPr>
            <p:spPr bwMode="auto">
              <a:xfrm>
                <a:off x="6238875" y="3933826"/>
                <a:ext cx="147638" cy="142875"/>
              </a:xfrm>
              <a:custGeom>
                <a:avLst/>
                <a:gdLst>
                  <a:gd name="T0" fmla="*/ 16 w 31"/>
                  <a:gd name="T1" fmla="*/ 5 h 30"/>
                  <a:gd name="T2" fmla="*/ 5 w 31"/>
                  <a:gd name="T3" fmla="*/ 16 h 30"/>
                  <a:gd name="T4" fmla="*/ 8 w 31"/>
                  <a:gd name="T5" fmla="*/ 19 h 30"/>
                  <a:gd name="T6" fmla="*/ 14 w 31"/>
                  <a:gd name="T7" fmla="*/ 13 h 30"/>
                  <a:gd name="T8" fmla="*/ 14 w 31"/>
                  <a:gd name="T9" fmla="*/ 25 h 30"/>
                  <a:gd name="T10" fmla="*/ 18 w 31"/>
                  <a:gd name="T11" fmla="*/ 25 h 30"/>
                  <a:gd name="T12" fmla="*/ 18 w 31"/>
                  <a:gd name="T13" fmla="*/ 13 h 30"/>
                  <a:gd name="T14" fmla="*/ 23 w 31"/>
                  <a:gd name="T15" fmla="*/ 18 h 30"/>
                  <a:gd name="T16" fmla="*/ 26 w 31"/>
                  <a:gd name="T17" fmla="*/ 15 h 30"/>
                  <a:gd name="T18" fmla="*/ 16 w 31"/>
                  <a:gd name="T19" fmla="*/ 5 h 30"/>
                  <a:gd name="T20" fmla="*/ 16 w 31"/>
                  <a:gd name="T21" fmla="*/ 0 h 30"/>
                  <a:gd name="T22" fmla="*/ 31 w 31"/>
                  <a:gd name="T23" fmla="*/ 15 h 30"/>
                  <a:gd name="T24" fmla="*/ 16 w 31"/>
                  <a:gd name="T25" fmla="*/ 30 h 30"/>
                  <a:gd name="T26" fmla="*/ 0 w 31"/>
                  <a:gd name="T27" fmla="*/ 15 h 30"/>
                  <a:gd name="T28" fmla="*/ 16 w 31"/>
                  <a:gd name="T2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 h="30">
                    <a:moveTo>
                      <a:pt x="16" y="5"/>
                    </a:moveTo>
                    <a:cubicBezTo>
                      <a:pt x="5" y="16"/>
                      <a:pt x="5" y="16"/>
                      <a:pt x="5" y="16"/>
                    </a:cubicBezTo>
                    <a:cubicBezTo>
                      <a:pt x="8" y="19"/>
                      <a:pt x="8" y="19"/>
                      <a:pt x="8" y="19"/>
                    </a:cubicBezTo>
                    <a:cubicBezTo>
                      <a:pt x="14" y="13"/>
                      <a:pt x="14" y="13"/>
                      <a:pt x="14" y="13"/>
                    </a:cubicBezTo>
                    <a:cubicBezTo>
                      <a:pt x="14" y="25"/>
                      <a:pt x="14" y="25"/>
                      <a:pt x="14" y="25"/>
                    </a:cubicBezTo>
                    <a:cubicBezTo>
                      <a:pt x="18" y="25"/>
                      <a:pt x="18" y="25"/>
                      <a:pt x="18" y="25"/>
                    </a:cubicBezTo>
                    <a:cubicBezTo>
                      <a:pt x="18" y="13"/>
                      <a:pt x="18" y="13"/>
                      <a:pt x="18" y="13"/>
                    </a:cubicBezTo>
                    <a:cubicBezTo>
                      <a:pt x="23" y="18"/>
                      <a:pt x="23" y="18"/>
                      <a:pt x="23" y="18"/>
                    </a:cubicBezTo>
                    <a:cubicBezTo>
                      <a:pt x="26" y="15"/>
                      <a:pt x="26" y="15"/>
                      <a:pt x="26" y="15"/>
                    </a:cubicBezTo>
                    <a:lnTo>
                      <a:pt x="16" y="5"/>
                    </a:lnTo>
                    <a:close/>
                    <a:moveTo>
                      <a:pt x="16" y="0"/>
                    </a:moveTo>
                    <a:cubicBezTo>
                      <a:pt x="24" y="0"/>
                      <a:pt x="31" y="7"/>
                      <a:pt x="31" y="15"/>
                    </a:cubicBezTo>
                    <a:cubicBezTo>
                      <a:pt x="31" y="24"/>
                      <a:pt x="24" y="30"/>
                      <a:pt x="16" y="30"/>
                    </a:cubicBezTo>
                    <a:cubicBezTo>
                      <a:pt x="7" y="30"/>
                      <a:pt x="0" y="24"/>
                      <a:pt x="0" y="15"/>
                    </a:cubicBezTo>
                    <a:cubicBezTo>
                      <a:pt x="0" y="7"/>
                      <a:pt x="7" y="0"/>
                      <a:pt x="16"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sp>
            <p:nvSpPr>
              <p:cNvPr id="47" name="Freeform 30">
                <a:extLst>
                  <a:ext uri="{FF2B5EF4-FFF2-40B4-BE49-F238E27FC236}">
                    <a16:creationId xmlns:a16="http://schemas.microsoft.com/office/drawing/2014/main" xmlns="" id="{BAF7D0F6-5F74-2941-8726-237455172537}"/>
                  </a:ext>
                </a:extLst>
              </p:cNvPr>
              <p:cNvSpPr>
                <a:spLocks noEditPoints="1"/>
              </p:cNvSpPr>
              <p:nvPr userDrawn="1"/>
            </p:nvSpPr>
            <p:spPr bwMode="auto">
              <a:xfrm>
                <a:off x="6238875" y="4891088"/>
                <a:ext cx="147638" cy="147638"/>
              </a:xfrm>
              <a:custGeom>
                <a:avLst/>
                <a:gdLst>
                  <a:gd name="T0" fmla="*/ 16 w 31"/>
                  <a:gd name="T1" fmla="*/ 26 h 31"/>
                  <a:gd name="T2" fmla="*/ 26 w 31"/>
                  <a:gd name="T3" fmla="*/ 15 h 31"/>
                  <a:gd name="T4" fmla="*/ 23 w 31"/>
                  <a:gd name="T5" fmla="*/ 12 h 31"/>
                  <a:gd name="T6" fmla="*/ 18 w 31"/>
                  <a:gd name="T7" fmla="*/ 18 h 31"/>
                  <a:gd name="T8" fmla="*/ 18 w 31"/>
                  <a:gd name="T9" fmla="*/ 6 h 31"/>
                  <a:gd name="T10" fmla="*/ 14 w 31"/>
                  <a:gd name="T11" fmla="*/ 6 h 31"/>
                  <a:gd name="T12" fmla="*/ 14 w 31"/>
                  <a:gd name="T13" fmla="*/ 18 h 31"/>
                  <a:gd name="T14" fmla="*/ 8 w 31"/>
                  <a:gd name="T15" fmla="*/ 12 h 31"/>
                  <a:gd name="T16" fmla="*/ 5 w 31"/>
                  <a:gd name="T17" fmla="*/ 15 h 31"/>
                  <a:gd name="T18" fmla="*/ 16 w 31"/>
                  <a:gd name="T19" fmla="*/ 26 h 31"/>
                  <a:gd name="T20" fmla="*/ 16 w 31"/>
                  <a:gd name="T21" fmla="*/ 31 h 31"/>
                  <a:gd name="T22" fmla="*/ 0 w 31"/>
                  <a:gd name="T23" fmla="*/ 16 h 31"/>
                  <a:gd name="T24" fmla="*/ 16 w 31"/>
                  <a:gd name="T25" fmla="*/ 0 h 31"/>
                  <a:gd name="T26" fmla="*/ 31 w 31"/>
                  <a:gd name="T27" fmla="*/ 16 h 31"/>
                  <a:gd name="T28" fmla="*/ 16 w 31"/>
                  <a:gd name="T29"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 h="31">
                    <a:moveTo>
                      <a:pt x="16" y="26"/>
                    </a:moveTo>
                    <a:cubicBezTo>
                      <a:pt x="26" y="15"/>
                      <a:pt x="26" y="15"/>
                      <a:pt x="26" y="15"/>
                    </a:cubicBezTo>
                    <a:cubicBezTo>
                      <a:pt x="23" y="12"/>
                      <a:pt x="23" y="12"/>
                      <a:pt x="23" y="12"/>
                    </a:cubicBezTo>
                    <a:cubicBezTo>
                      <a:pt x="18" y="18"/>
                      <a:pt x="18" y="18"/>
                      <a:pt x="18" y="18"/>
                    </a:cubicBezTo>
                    <a:cubicBezTo>
                      <a:pt x="18" y="6"/>
                      <a:pt x="18" y="6"/>
                      <a:pt x="18" y="6"/>
                    </a:cubicBezTo>
                    <a:cubicBezTo>
                      <a:pt x="14" y="6"/>
                      <a:pt x="14" y="6"/>
                      <a:pt x="14" y="6"/>
                    </a:cubicBezTo>
                    <a:cubicBezTo>
                      <a:pt x="14" y="18"/>
                      <a:pt x="14" y="18"/>
                      <a:pt x="14" y="18"/>
                    </a:cubicBezTo>
                    <a:cubicBezTo>
                      <a:pt x="8" y="12"/>
                      <a:pt x="8" y="12"/>
                      <a:pt x="8" y="12"/>
                    </a:cubicBezTo>
                    <a:cubicBezTo>
                      <a:pt x="5" y="15"/>
                      <a:pt x="5" y="15"/>
                      <a:pt x="5" y="15"/>
                    </a:cubicBezTo>
                    <a:lnTo>
                      <a:pt x="16" y="26"/>
                    </a:lnTo>
                    <a:close/>
                    <a:moveTo>
                      <a:pt x="16" y="31"/>
                    </a:moveTo>
                    <a:cubicBezTo>
                      <a:pt x="7" y="31"/>
                      <a:pt x="0" y="24"/>
                      <a:pt x="0" y="16"/>
                    </a:cubicBezTo>
                    <a:cubicBezTo>
                      <a:pt x="0" y="7"/>
                      <a:pt x="7" y="0"/>
                      <a:pt x="16" y="0"/>
                    </a:cubicBezTo>
                    <a:cubicBezTo>
                      <a:pt x="24" y="0"/>
                      <a:pt x="31" y="7"/>
                      <a:pt x="31" y="16"/>
                    </a:cubicBezTo>
                    <a:cubicBezTo>
                      <a:pt x="31" y="24"/>
                      <a:pt x="24" y="31"/>
                      <a:pt x="16" y="3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grpSp>
        <p:sp>
          <p:nvSpPr>
            <p:cNvPr id="42" name="Freeform 31">
              <a:extLst>
                <a:ext uri="{FF2B5EF4-FFF2-40B4-BE49-F238E27FC236}">
                  <a16:creationId xmlns:a16="http://schemas.microsoft.com/office/drawing/2014/main" xmlns="" id="{0441FB8E-FAC8-E946-8BC1-BC6AFE60097C}"/>
                </a:ext>
              </a:extLst>
            </p:cNvPr>
            <p:cNvSpPr>
              <a:spLocks noEditPoints="1"/>
            </p:cNvSpPr>
            <p:nvPr userDrawn="1"/>
          </p:nvSpPr>
          <p:spPr bwMode="auto">
            <a:xfrm>
              <a:off x="5514975" y="3714751"/>
              <a:ext cx="1595438" cy="1593850"/>
            </a:xfrm>
            <a:custGeom>
              <a:avLst/>
              <a:gdLst>
                <a:gd name="T0" fmla="*/ 266 w 335"/>
                <a:gd name="T1" fmla="*/ 250 h 335"/>
                <a:gd name="T2" fmla="*/ 84 w 335"/>
                <a:gd name="T3" fmla="*/ 69 h 335"/>
                <a:gd name="T4" fmla="*/ 266 w 335"/>
                <a:gd name="T5" fmla="*/ 85 h 335"/>
                <a:gd name="T6" fmla="*/ 266 w 335"/>
                <a:gd name="T7" fmla="*/ 250 h 335"/>
                <a:gd name="T8" fmla="*/ 77 w 335"/>
                <a:gd name="T9" fmla="*/ 258 h 335"/>
                <a:gd name="T10" fmla="*/ 68 w 335"/>
                <a:gd name="T11" fmla="*/ 86 h 335"/>
                <a:gd name="T12" fmla="*/ 249 w 335"/>
                <a:gd name="T13" fmla="*/ 267 h 335"/>
                <a:gd name="T14" fmla="*/ 77 w 335"/>
                <a:gd name="T15" fmla="*/ 258 h 335"/>
                <a:gd name="T16" fmla="*/ 60 w 335"/>
                <a:gd name="T17" fmla="*/ 60 h 335"/>
                <a:gd name="T18" fmla="*/ 60 w 335"/>
                <a:gd name="T19" fmla="*/ 275 h 335"/>
                <a:gd name="T20" fmla="*/ 276 w 335"/>
                <a:gd name="T21" fmla="*/ 275 h 335"/>
                <a:gd name="T22" fmla="*/ 276 w 335"/>
                <a:gd name="T23" fmla="*/ 60 h 335"/>
                <a:gd name="T24" fmla="*/ 276 w 335"/>
                <a:gd name="T25" fmla="*/ 60 h 335"/>
                <a:gd name="T26" fmla="*/ 60 w 335"/>
                <a:gd name="T27" fmla="*/ 6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5" h="335">
                  <a:moveTo>
                    <a:pt x="266" y="250"/>
                  </a:moveTo>
                  <a:cubicBezTo>
                    <a:pt x="84" y="69"/>
                    <a:pt x="84" y="69"/>
                    <a:pt x="84" y="69"/>
                  </a:cubicBezTo>
                  <a:cubicBezTo>
                    <a:pt x="139" y="24"/>
                    <a:pt x="220" y="30"/>
                    <a:pt x="266" y="85"/>
                  </a:cubicBezTo>
                  <a:cubicBezTo>
                    <a:pt x="306" y="132"/>
                    <a:pt x="306" y="202"/>
                    <a:pt x="266" y="250"/>
                  </a:cubicBezTo>
                  <a:close/>
                  <a:moveTo>
                    <a:pt x="77" y="258"/>
                  </a:moveTo>
                  <a:cubicBezTo>
                    <a:pt x="30" y="212"/>
                    <a:pt x="26" y="138"/>
                    <a:pt x="68" y="86"/>
                  </a:cubicBezTo>
                  <a:cubicBezTo>
                    <a:pt x="249" y="267"/>
                    <a:pt x="249" y="267"/>
                    <a:pt x="249" y="267"/>
                  </a:cubicBezTo>
                  <a:cubicBezTo>
                    <a:pt x="197" y="308"/>
                    <a:pt x="123" y="304"/>
                    <a:pt x="77" y="258"/>
                  </a:cubicBezTo>
                  <a:close/>
                  <a:moveTo>
                    <a:pt x="60" y="60"/>
                  </a:moveTo>
                  <a:cubicBezTo>
                    <a:pt x="0" y="119"/>
                    <a:pt x="0" y="216"/>
                    <a:pt x="60" y="275"/>
                  </a:cubicBezTo>
                  <a:cubicBezTo>
                    <a:pt x="119" y="335"/>
                    <a:pt x="216" y="335"/>
                    <a:pt x="276" y="275"/>
                  </a:cubicBezTo>
                  <a:cubicBezTo>
                    <a:pt x="335" y="216"/>
                    <a:pt x="335" y="119"/>
                    <a:pt x="276" y="60"/>
                  </a:cubicBezTo>
                  <a:cubicBezTo>
                    <a:pt x="276" y="60"/>
                    <a:pt x="276" y="60"/>
                    <a:pt x="276" y="60"/>
                  </a:cubicBezTo>
                  <a:cubicBezTo>
                    <a:pt x="216" y="0"/>
                    <a:pt x="119" y="0"/>
                    <a:pt x="60" y="60"/>
                  </a:cubicBezTo>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grpSp>
      <p:grpSp>
        <p:nvGrpSpPr>
          <p:cNvPr id="48" name="Group 47">
            <a:extLst>
              <a:ext uri="{FF2B5EF4-FFF2-40B4-BE49-F238E27FC236}">
                <a16:creationId xmlns:a16="http://schemas.microsoft.com/office/drawing/2014/main" xmlns="" id="{6AF4BC94-5F3A-B34F-BAE7-2869E86DEF13}"/>
              </a:ext>
            </a:extLst>
          </p:cNvPr>
          <p:cNvGrpSpPr/>
          <p:nvPr/>
        </p:nvGrpSpPr>
        <p:grpSpPr>
          <a:xfrm>
            <a:off x="9305929" y="573089"/>
            <a:ext cx="2200275" cy="2193924"/>
            <a:chOff x="9305925" y="573088"/>
            <a:chExt cx="2200275" cy="2193925"/>
          </a:xfrm>
        </p:grpSpPr>
        <p:sp>
          <p:nvSpPr>
            <p:cNvPr id="49" name="Oval 33">
              <a:extLst>
                <a:ext uri="{FF2B5EF4-FFF2-40B4-BE49-F238E27FC236}">
                  <a16:creationId xmlns:a16="http://schemas.microsoft.com/office/drawing/2014/main" xmlns="" id="{C381BBEC-1336-AA40-9807-3CEB7E415104}"/>
                </a:ext>
              </a:extLst>
            </p:cNvPr>
            <p:cNvSpPr>
              <a:spLocks noChangeArrowheads="1"/>
            </p:cNvSpPr>
            <p:nvPr userDrawn="1"/>
          </p:nvSpPr>
          <p:spPr bwMode="auto">
            <a:xfrm>
              <a:off x="9305925" y="573088"/>
              <a:ext cx="2200275" cy="2193925"/>
            </a:xfrm>
            <a:prstGeom prst="ellipse">
              <a:avLst/>
            </a:prstGeom>
            <a:solidFill>
              <a:srgbClr val="0035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sp>
          <p:nvSpPr>
            <p:cNvPr id="50" name="Freeform 34">
              <a:extLst>
                <a:ext uri="{FF2B5EF4-FFF2-40B4-BE49-F238E27FC236}">
                  <a16:creationId xmlns:a16="http://schemas.microsoft.com/office/drawing/2014/main" xmlns="" id="{8EC46DB1-0BD5-7045-8ADB-8A96E107A4FC}"/>
                </a:ext>
              </a:extLst>
            </p:cNvPr>
            <p:cNvSpPr>
              <a:spLocks noEditPoints="1"/>
            </p:cNvSpPr>
            <p:nvPr userDrawn="1"/>
          </p:nvSpPr>
          <p:spPr bwMode="auto">
            <a:xfrm>
              <a:off x="10253663" y="1182688"/>
              <a:ext cx="357188" cy="128588"/>
            </a:xfrm>
            <a:custGeom>
              <a:avLst/>
              <a:gdLst>
                <a:gd name="T0" fmla="*/ 0 w 75"/>
                <a:gd name="T1" fmla="*/ 0 h 27"/>
                <a:gd name="T2" fmla="*/ 5 w 75"/>
                <a:gd name="T3" fmla="*/ 0 h 27"/>
                <a:gd name="T4" fmla="*/ 5 w 75"/>
                <a:gd name="T5" fmla="*/ 9 h 27"/>
                <a:gd name="T6" fmla="*/ 14 w 75"/>
                <a:gd name="T7" fmla="*/ 0 h 27"/>
                <a:gd name="T8" fmla="*/ 20 w 75"/>
                <a:gd name="T9" fmla="*/ 0 h 27"/>
                <a:gd name="T10" fmla="*/ 11 w 75"/>
                <a:gd name="T11" fmla="*/ 9 h 27"/>
                <a:gd name="T12" fmla="*/ 21 w 75"/>
                <a:gd name="T13" fmla="*/ 22 h 27"/>
                <a:gd name="T14" fmla="*/ 14 w 75"/>
                <a:gd name="T15" fmla="*/ 22 h 27"/>
                <a:gd name="T16" fmla="*/ 8 w 75"/>
                <a:gd name="T17" fmla="*/ 12 h 27"/>
                <a:gd name="T18" fmla="*/ 5 w 75"/>
                <a:gd name="T19" fmla="*/ 15 h 27"/>
                <a:gd name="T20" fmla="*/ 5 w 75"/>
                <a:gd name="T21" fmla="*/ 22 h 27"/>
                <a:gd name="T22" fmla="*/ 0 w 75"/>
                <a:gd name="T23" fmla="*/ 22 h 27"/>
                <a:gd name="T24" fmla="*/ 0 w 75"/>
                <a:gd name="T25" fmla="*/ 0 h 27"/>
                <a:gd name="T26" fmla="*/ 26 w 75"/>
                <a:gd name="T27" fmla="*/ 12 h 27"/>
                <a:gd name="T28" fmla="*/ 30 w 75"/>
                <a:gd name="T29" fmla="*/ 9 h 27"/>
                <a:gd name="T30" fmla="*/ 33 w 75"/>
                <a:gd name="T31" fmla="*/ 12 h 27"/>
                <a:gd name="T32" fmla="*/ 26 w 75"/>
                <a:gd name="T33" fmla="*/ 12 h 27"/>
                <a:gd name="T34" fmla="*/ 38 w 75"/>
                <a:gd name="T35" fmla="*/ 15 h 27"/>
                <a:gd name="T36" fmla="*/ 30 w 75"/>
                <a:gd name="T37" fmla="*/ 6 h 27"/>
                <a:gd name="T38" fmla="*/ 22 w 75"/>
                <a:gd name="T39" fmla="*/ 14 h 27"/>
                <a:gd name="T40" fmla="*/ 30 w 75"/>
                <a:gd name="T41" fmla="*/ 22 h 27"/>
                <a:gd name="T42" fmla="*/ 37 w 75"/>
                <a:gd name="T43" fmla="*/ 17 h 27"/>
                <a:gd name="T44" fmla="*/ 33 w 75"/>
                <a:gd name="T45" fmla="*/ 17 h 27"/>
                <a:gd name="T46" fmla="*/ 30 w 75"/>
                <a:gd name="T47" fmla="*/ 19 h 27"/>
                <a:gd name="T48" fmla="*/ 26 w 75"/>
                <a:gd name="T49" fmla="*/ 15 h 27"/>
                <a:gd name="T50" fmla="*/ 38 w 75"/>
                <a:gd name="T51" fmla="*/ 15 h 27"/>
                <a:gd name="T52" fmla="*/ 44 w 75"/>
                <a:gd name="T53" fmla="*/ 12 h 27"/>
                <a:gd name="T54" fmla="*/ 48 w 75"/>
                <a:gd name="T55" fmla="*/ 9 h 27"/>
                <a:gd name="T56" fmla="*/ 51 w 75"/>
                <a:gd name="T57" fmla="*/ 12 h 27"/>
                <a:gd name="T58" fmla="*/ 44 w 75"/>
                <a:gd name="T59" fmla="*/ 12 h 27"/>
                <a:gd name="T60" fmla="*/ 56 w 75"/>
                <a:gd name="T61" fmla="*/ 15 h 27"/>
                <a:gd name="T62" fmla="*/ 48 w 75"/>
                <a:gd name="T63" fmla="*/ 6 h 27"/>
                <a:gd name="T64" fmla="*/ 40 w 75"/>
                <a:gd name="T65" fmla="*/ 14 h 27"/>
                <a:gd name="T66" fmla="*/ 48 w 75"/>
                <a:gd name="T67" fmla="*/ 22 h 27"/>
                <a:gd name="T68" fmla="*/ 55 w 75"/>
                <a:gd name="T69" fmla="*/ 17 h 27"/>
                <a:gd name="T70" fmla="*/ 52 w 75"/>
                <a:gd name="T71" fmla="*/ 17 h 27"/>
                <a:gd name="T72" fmla="*/ 48 w 75"/>
                <a:gd name="T73" fmla="*/ 19 h 27"/>
                <a:gd name="T74" fmla="*/ 44 w 75"/>
                <a:gd name="T75" fmla="*/ 15 h 27"/>
                <a:gd name="T76" fmla="*/ 56 w 75"/>
                <a:gd name="T77" fmla="*/ 15 h 27"/>
                <a:gd name="T78" fmla="*/ 71 w 75"/>
                <a:gd name="T79" fmla="*/ 14 h 27"/>
                <a:gd name="T80" fmla="*/ 67 w 75"/>
                <a:gd name="T81" fmla="*/ 19 h 27"/>
                <a:gd name="T82" fmla="*/ 63 w 75"/>
                <a:gd name="T83" fmla="*/ 14 h 27"/>
                <a:gd name="T84" fmla="*/ 67 w 75"/>
                <a:gd name="T85" fmla="*/ 9 h 27"/>
                <a:gd name="T86" fmla="*/ 71 w 75"/>
                <a:gd name="T87" fmla="*/ 14 h 27"/>
                <a:gd name="T88" fmla="*/ 59 w 75"/>
                <a:gd name="T89" fmla="*/ 27 h 27"/>
                <a:gd name="T90" fmla="*/ 63 w 75"/>
                <a:gd name="T91" fmla="*/ 27 h 27"/>
                <a:gd name="T92" fmla="*/ 63 w 75"/>
                <a:gd name="T93" fmla="*/ 20 h 27"/>
                <a:gd name="T94" fmla="*/ 63 w 75"/>
                <a:gd name="T95" fmla="*/ 20 h 27"/>
                <a:gd name="T96" fmla="*/ 68 w 75"/>
                <a:gd name="T97" fmla="*/ 22 h 27"/>
                <a:gd name="T98" fmla="*/ 75 w 75"/>
                <a:gd name="T99" fmla="*/ 14 h 27"/>
                <a:gd name="T100" fmla="*/ 68 w 75"/>
                <a:gd name="T101" fmla="*/ 6 h 27"/>
                <a:gd name="T102" fmla="*/ 63 w 75"/>
                <a:gd name="T103" fmla="*/ 8 h 27"/>
                <a:gd name="T104" fmla="*/ 63 w 75"/>
                <a:gd name="T105" fmla="*/ 8 h 27"/>
                <a:gd name="T106" fmla="*/ 63 w 75"/>
                <a:gd name="T107" fmla="*/ 6 h 27"/>
                <a:gd name="T108" fmla="*/ 59 w 75"/>
                <a:gd name="T109" fmla="*/ 6 h 27"/>
                <a:gd name="T110" fmla="*/ 59 w 75"/>
                <a:gd name="T111"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5" h="27">
                  <a:moveTo>
                    <a:pt x="0" y="0"/>
                  </a:moveTo>
                  <a:cubicBezTo>
                    <a:pt x="5" y="0"/>
                    <a:pt x="5" y="0"/>
                    <a:pt x="5" y="0"/>
                  </a:cubicBezTo>
                  <a:cubicBezTo>
                    <a:pt x="5" y="9"/>
                    <a:pt x="5" y="9"/>
                    <a:pt x="5" y="9"/>
                  </a:cubicBezTo>
                  <a:cubicBezTo>
                    <a:pt x="14" y="0"/>
                    <a:pt x="14" y="0"/>
                    <a:pt x="14" y="0"/>
                  </a:cubicBezTo>
                  <a:cubicBezTo>
                    <a:pt x="20" y="0"/>
                    <a:pt x="20" y="0"/>
                    <a:pt x="20" y="0"/>
                  </a:cubicBezTo>
                  <a:cubicBezTo>
                    <a:pt x="11" y="9"/>
                    <a:pt x="11" y="9"/>
                    <a:pt x="11" y="9"/>
                  </a:cubicBezTo>
                  <a:cubicBezTo>
                    <a:pt x="21" y="22"/>
                    <a:pt x="21" y="22"/>
                    <a:pt x="21" y="22"/>
                  </a:cubicBezTo>
                  <a:cubicBezTo>
                    <a:pt x="14" y="22"/>
                    <a:pt x="14" y="22"/>
                    <a:pt x="14" y="22"/>
                  </a:cubicBezTo>
                  <a:cubicBezTo>
                    <a:pt x="8" y="12"/>
                    <a:pt x="8" y="12"/>
                    <a:pt x="8" y="12"/>
                  </a:cubicBezTo>
                  <a:cubicBezTo>
                    <a:pt x="5" y="15"/>
                    <a:pt x="5" y="15"/>
                    <a:pt x="5" y="15"/>
                  </a:cubicBezTo>
                  <a:cubicBezTo>
                    <a:pt x="5" y="22"/>
                    <a:pt x="5" y="22"/>
                    <a:pt x="5" y="22"/>
                  </a:cubicBezTo>
                  <a:cubicBezTo>
                    <a:pt x="0" y="22"/>
                    <a:pt x="0" y="22"/>
                    <a:pt x="0" y="22"/>
                  </a:cubicBezTo>
                  <a:lnTo>
                    <a:pt x="0" y="0"/>
                  </a:lnTo>
                  <a:close/>
                  <a:moveTo>
                    <a:pt x="26" y="12"/>
                  </a:moveTo>
                  <a:cubicBezTo>
                    <a:pt x="26" y="11"/>
                    <a:pt x="27" y="9"/>
                    <a:pt x="30" y="9"/>
                  </a:cubicBezTo>
                  <a:cubicBezTo>
                    <a:pt x="32" y="9"/>
                    <a:pt x="33" y="10"/>
                    <a:pt x="33" y="12"/>
                  </a:cubicBezTo>
                  <a:lnTo>
                    <a:pt x="26" y="12"/>
                  </a:lnTo>
                  <a:close/>
                  <a:moveTo>
                    <a:pt x="38" y="15"/>
                  </a:moveTo>
                  <a:cubicBezTo>
                    <a:pt x="38" y="10"/>
                    <a:pt x="35" y="6"/>
                    <a:pt x="30" y="6"/>
                  </a:cubicBezTo>
                  <a:cubicBezTo>
                    <a:pt x="25" y="6"/>
                    <a:pt x="22" y="9"/>
                    <a:pt x="22" y="14"/>
                  </a:cubicBezTo>
                  <a:cubicBezTo>
                    <a:pt x="22" y="19"/>
                    <a:pt x="25" y="22"/>
                    <a:pt x="30" y="22"/>
                  </a:cubicBezTo>
                  <a:cubicBezTo>
                    <a:pt x="33" y="22"/>
                    <a:pt x="36" y="21"/>
                    <a:pt x="37" y="17"/>
                  </a:cubicBezTo>
                  <a:cubicBezTo>
                    <a:pt x="33" y="17"/>
                    <a:pt x="33" y="17"/>
                    <a:pt x="33" y="17"/>
                  </a:cubicBezTo>
                  <a:cubicBezTo>
                    <a:pt x="33" y="18"/>
                    <a:pt x="32" y="19"/>
                    <a:pt x="30" y="19"/>
                  </a:cubicBezTo>
                  <a:cubicBezTo>
                    <a:pt x="28" y="19"/>
                    <a:pt x="26" y="18"/>
                    <a:pt x="26" y="15"/>
                  </a:cubicBezTo>
                  <a:lnTo>
                    <a:pt x="38" y="15"/>
                  </a:lnTo>
                  <a:close/>
                  <a:moveTo>
                    <a:pt x="44" y="12"/>
                  </a:moveTo>
                  <a:cubicBezTo>
                    <a:pt x="44" y="11"/>
                    <a:pt x="45" y="9"/>
                    <a:pt x="48" y="9"/>
                  </a:cubicBezTo>
                  <a:cubicBezTo>
                    <a:pt x="50" y="9"/>
                    <a:pt x="51" y="10"/>
                    <a:pt x="51" y="12"/>
                  </a:cubicBezTo>
                  <a:lnTo>
                    <a:pt x="44" y="12"/>
                  </a:lnTo>
                  <a:close/>
                  <a:moveTo>
                    <a:pt x="56" y="15"/>
                  </a:moveTo>
                  <a:cubicBezTo>
                    <a:pt x="56" y="10"/>
                    <a:pt x="53" y="6"/>
                    <a:pt x="48" y="6"/>
                  </a:cubicBezTo>
                  <a:cubicBezTo>
                    <a:pt x="43" y="6"/>
                    <a:pt x="40" y="9"/>
                    <a:pt x="40" y="14"/>
                  </a:cubicBezTo>
                  <a:cubicBezTo>
                    <a:pt x="40" y="19"/>
                    <a:pt x="43" y="22"/>
                    <a:pt x="48" y="22"/>
                  </a:cubicBezTo>
                  <a:cubicBezTo>
                    <a:pt x="52" y="22"/>
                    <a:pt x="54" y="21"/>
                    <a:pt x="55" y="17"/>
                  </a:cubicBezTo>
                  <a:cubicBezTo>
                    <a:pt x="52" y="17"/>
                    <a:pt x="52" y="17"/>
                    <a:pt x="52" y="17"/>
                  </a:cubicBezTo>
                  <a:cubicBezTo>
                    <a:pt x="51" y="18"/>
                    <a:pt x="50" y="19"/>
                    <a:pt x="48" y="19"/>
                  </a:cubicBezTo>
                  <a:cubicBezTo>
                    <a:pt x="46" y="19"/>
                    <a:pt x="44" y="18"/>
                    <a:pt x="44" y="15"/>
                  </a:cubicBezTo>
                  <a:lnTo>
                    <a:pt x="56" y="15"/>
                  </a:lnTo>
                  <a:close/>
                  <a:moveTo>
                    <a:pt x="71" y="14"/>
                  </a:moveTo>
                  <a:cubicBezTo>
                    <a:pt x="71" y="16"/>
                    <a:pt x="70" y="19"/>
                    <a:pt x="67" y="19"/>
                  </a:cubicBezTo>
                  <a:cubicBezTo>
                    <a:pt x="64" y="19"/>
                    <a:pt x="63" y="16"/>
                    <a:pt x="63" y="14"/>
                  </a:cubicBezTo>
                  <a:cubicBezTo>
                    <a:pt x="63" y="11"/>
                    <a:pt x="64" y="9"/>
                    <a:pt x="67" y="9"/>
                  </a:cubicBezTo>
                  <a:cubicBezTo>
                    <a:pt x="70" y="9"/>
                    <a:pt x="71" y="11"/>
                    <a:pt x="71" y="14"/>
                  </a:cubicBezTo>
                  <a:moveTo>
                    <a:pt x="59" y="27"/>
                  </a:moveTo>
                  <a:cubicBezTo>
                    <a:pt x="63" y="27"/>
                    <a:pt x="63" y="27"/>
                    <a:pt x="63" y="27"/>
                  </a:cubicBezTo>
                  <a:cubicBezTo>
                    <a:pt x="63" y="20"/>
                    <a:pt x="63" y="20"/>
                    <a:pt x="63" y="20"/>
                  </a:cubicBezTo>
                  <a:cubicBezTo>
                    <a:pt x="63" y="20"/>
                    <a:pt x="63" y="20"/>
                    <a:pt x="63" y="20"/>
                  </a:cubicBezTo>
                  <a:cubicBezTo>
                    <a:pt x="64" y="21"/>
                    <a:pt x="66" y="22"/>
                    <a:pt x="68" y="22"/>
                  </a:cubicBezTo>
                  <a:cubicBezTo>
                    <a:pt x="73" y="22"/>
                    <a:pt x="75" y="18"/>
                    <a:pt x="75" y="14"/>
                  </a:cubicBezTo>
                  <a:cubicBezTo>
                    <a:pt x="75" y="10"/>
                    <a:pt x="73" y="6"/>
                    <a:pt x="68" y="6"/>
                  </a:cubicBezTo>
                  <a:cubicBezTo>
                    <a:pt x="66" y="6"/>
                    <a:pt x="64" y="6"/>
                    <a:pt x="63" y="8"/>
                  </a:cubicBezTo>
                  <a:cubicBezTo>
                    <a:pt x="63" y="8"/>
                    <a:pt x="63" y="8"/>
                    <a:pt x="63" y="8"/>
                  </a:cubicBezTo>
                  <a:cubicBezTo>
                    <a:pt x="63" y="6"/>
                    <a:pt x="63" y="6"/>
                    <a:pt x="63" y="6"/>
                  </a:cubicBezTo>
                  <a:cubicBezTo>
                    <a:pt x="59" y="6"/>
                    <a:pt x="59" y="6"/>
                    <a:pt x="59" y="6"/>
                  </a:cubicBezTo>
                  <a:lnTo>
                    <a:pt x="59" y="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sp>
          <p:nvSpPr>
            <p:cNvPr id="51" name="Freeform 35">
              <a:extLst>
                <a:ext uri="{FF2B5EF4-FFF2-40B4-BE49-F238E27FC236}">
                  <a16:creationId xmlns:a16="http://schemas.microsoft.com/office/drawing/2014/main" xmlns="" id="{7EBCCF7B-0C89-A248-8883-E05C62457078}"/>
                </a:ext>
              </a:extLst>
            </p:cNvPr>
            <p:cNvSpPr>
              <a:spLocks noEditPoints="1"/>
            </p:cNvSpPr>
            <p:nvPr userDrawn="1"/>
          </p:nvSpPr>
          <p:spPr bwMode="auto">
            <a:xfrm>
              <a:off x="9901238" y="2047876"/>
              <a:ext cx="409575" cy="100013"/>
            </a:xfrm>
            <a:custGeom>
              <a:avLst/>
              <a:gdLst>
                <a:gd name="T0" fmla="*/ 4 w 86"/>
                <a:gd name="T1" fmla="*/ 4 h 21"/>
                <a:gd name="T2" fmla="*/ 4 w 86"/>
                <a:gd name="T3" fmla="*/ 7 h 21"/>
                <a:gd name="T4" fmla="*/ 13 w 86"/>
                <a:gd name="T5" fmla="*/ 7 h 21"/>
                <a:gd name="T6" fmla="*/ 24 w 86"/>
                <a:gd name="T7" fmla="*/ 10 h 21"/>
                <a:gd name="T8" fmla="*/ 20 w 86"/>
                <a:gd name="T9" fmla="*/ 20 h 21"/>
                <a:gd name="T10" fmla="*/ 17 w 86"/>
                <a:gd name="T11" fmla="*/ 7 h 21"/>
                <a:gd name="T12" fmla="*/ 14 w 86"/>
                <a:gd name="T13" fmla="*/ 20 h 21"/>
                <a:gd name="T14" fmla="*/ 10 w 86"/>
                <a:gd name="T15" fmla="*/ 11 h 21"/>
                <a:gd name="T16" fmla="*/ 4 w 86"/>
                <a:gd name="T17" fmla="*/ 11 h 21"/>
                <a:gd name="T18" fmla="*/ 0 w 86"/>
                <a:gd name="T19" fmla="*/ 20 h 21"/>
                <a:gd name="T20" fmla="*/ 31 w 86"/>
                <a:gd name="T21" fmla="*/ 11 h 21"/>
                <a:gd name="T22" fmla="*/ 39 w 86"/>
                <a:gd name="T23" fmla="*/ 11 h 21"/>
                <a:gd name="T24" fmla="*/ 43 w 86"/>
                <a:gd name="T25" fmla="*/ 13 h 21"/>
                <a:gd name="T26" fmla="*/ 27 w 86"/>
                <a:gd name="T27" fmla="*/ 12 h 21"/>
                <a:gd name="T28" fmla="*/ 43 w 86"/>
                <a:gd name="T29" fmla="*/ 15 h 21"/>
                <a:gd name="T30" fmla="*/ 35 w 86"/>
                <a:gd name="T31" fmla="*/ 17 h 21"/>
                <a:gd name="T32" fmla="*/ 43 w 86"/>
                <a:gd name="T33" fmla="*/ 13 h 21"/>
                <a:gd name="T34" fmla="*/ 47 w 86"/>
                <a:gd name="T35" fmla="*/ 0 h 21"/>
                <a:gd name="T36" fmla="*/ 45 w 86"/>
                <a:gd name="T37" fmla="*/ 4 h 21"/>
                <a:gd name="T38" fmla="*/ 47 w 86"/>
                <a:gd name="T39" fmla="*/ 7 h 21"/>
                <a:gd name="T40" fmla="*/ 52 w 86"/>
                <a:gd name="T41" fmla="*/ 20 h 21"/>
                <a:gd name="T42" fmla="*/ 55 w 86"/>
                <a:gd name="T43" fmla="*/ 17 h 21"/>
                <a:gd name="T44" fmla="*/ 52 w 86"/>
                <a:gd name="T45" fmla="*/ 15 h 21"/>
                <a:gd name="T46" fmla="*/ 55 w 86"/>
                <a:gd name="T47" fmla="*/ 7 h 21"/>
                <a:gd name="T48" fmla="*/ 52 w 86"/>
                <a:gd name="T49" fmla="*/ 4 h 21"/>
                <a:gd name="T50" fmla="*/ 61 w 86"/>
                <a:gd name="T51" fmla="*/ 11 h 21"/>
                <a:gd name="T52" fmla="*/ 68 w 86"/>
                <a:gd name="T53" fmla="*/ 11 h 21"/>
                <a:gd name="T54" fmla="*/ 72 w 86"/>
                <a:gd name="T55" fmla="*/ 13 h 21"/>
                <a:gd name="T56" fmla="*/ 57 w 86"/>
                <a:gd name="T57" fmla="*/ 12 h 21"/>
                <a:gd name="T58" fmla="*/ 72 w 86"/>
                <a:gd name="T59" fmla="*/ 15 h 21"/>
                <a:gd name="T60" fmla="*/ 65 w 86"/>
                <a:gd name="T61" fmla="*/ 17 h 21"/>
                <a:gd name="T62" fmla="*/ 72 w 86"/>
                <a:gd name="T63" fmla="*/ 13 h 21"/>
                <a:gd name="T64" fmla="*/ 80 w 86"/>
                <a:gd name="T65" fmla="*/ 20 h 21"/>
                <a:gd name="T66" fmla="*/ 84 w 86"/>
                <a:gd name="T67" fmla="*/ 8 h 21"/>
                <a:gd name="T68" fmla="*/ 86 w 86"/>
                <a:gd name="T69" fmla="*/ 4 h 21"/>
                <a:gd name="T70" fmla="*/ 80 w 86"/>
                <a:gd name="T71" fmla="*/ 7 h 21"/>
                <a:gd name="T72" fmla="*/ 80 w 86"/>
                <a:gd name="T73" fmla="*/ 4 h 21"/>
                <a:gd name="T74" fmla="*/ 76 w 86"/>
                <a:gd name="T75" fmla="*/ 2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6" h="21">
                  <a:moveTo>
                    <a:pt x="0" y="4"/>
                  </a:moveTo>
                  <a:cubicBezTo>
                    <a:pt x="4" y="4"/>
                    <a:pt x="4" y="4"/>
                    <a:pt x="4" y="4"/>
                  </a:cubicBezTo>
                  <a:cubicBezTo>
                    <a:pt x="4" y="7"/>
                    <a:pt x="4" y="7"/>
                    <a:pt x="4" y="7"/>
                  </a:cubicBezTo>
                  <a:cubicBezTo>
                    <a:pt x="4" y="7"/>
                    <a:pt x="4" y="7"/>
                    <a:pt x="4" y="7"/>
                  </a:cubicBezTo>
                  <a:cubicBezTo>
                    <a:pt x="5" y="5"/>
                    <a:pt x="7" y="4"/>
                    <a:pt x="9" y="4"/>
                  </a:cubicBezTo>
                  <a:cubicBezTo>
                    <a:pt x="11" y="4"/>
                    <a:pt x="12" y="5"/>
                    <a:pt x="13" y="7"/>
                  </a:cubicBezTo>
                  <a:cubicBezTo>
                    <a:pt x="14" y="5"/>
                    <a:pt x="16" y="4"/>
                    <a:pt x="18" y="4"/>
                  </a:cubicBezTo>
                  <a:cubicBezTo>
                    <a:pt x="21" y="4"/>
                    <a:pt x="24" y="6"/>
                    <a:pt x="24" y="10"/>
                  </a:cubicBezTo>
                  <a:cubicBezTo>
                    <a:pt x="24" y="20"/>
                    <a:pt x="24" y="20"/>
                    <a:pt x="24" y="20"/>
                  </a:cubicBezTo>
                  <a:cubicBezTo>
                    <a:pt x="20" y="20"/>
                    <a:pt x="20" y="20"/>
                    <a:pt x="20" y="20"/>
                  </a:cubicBezTo>
                  <a:cubicBezTo>
                    <a:pt x="20" y="11"/>
                    <a:pt x="20" y="11"/>
                    <a:pt x="20" y="11"/>
                  </a:cubicBezTo>
                  <a:cubicBezTo>
                    <a:pt x="20" y="9"/>
                    <a:pt x="19" y="7"/>
                    <a:pt x="17" y="7"/>
                  </a:cubicBezTo>
                  <a:cubicBezTo>
                    <a:pt x="14" y="7"/>
                    <a:pt x="14" y="10"/>
                    <a:pt x="14" y="11"/>
                  </a:cubicBezTo>
                  <a:cubicBezTo>
                    <a:pt x="14" y="20"/>
                    <a:pt x="14" y="20"/>
                    <a:pt x="14" y="20"/>
                  </a:cubicBezTo>
                  <a:cubicBezTo>
                    <a:pt x="10" y="20"/>
                    <a:pt x="10" y="20"/>
                    <a:pt x="10" y="20"/>
                  </a:cubicBezTo>
                  <a:cubicBezTo>
                    <a:pt x="10" y="11"/>
                    <a:pt x="10" y="11"/>
                    <a:pt x="10" y="11"/>
                  </a:cubicBezTo>
                  <a:cubicBezTo>
                    <a:pt x="10" y="10"/>
                    <a:pt x="10" y="7"/>
                    <a:pt x="7" y="7"/>
                  </a:cubicBezTo>
                  <a:cubicBezTo>
                    <a:pt x="6" y="7"/>
                    <a:pt x="4" y="8"/>
                    <a:pt x="4" y="11"/>
                  </a:cubicBezTo>
                  <a:cubicBezTo>
                    <a:pt x="4" y="20"/>
                    <a:pt x="4" y="20"/>
                    <a:pt x="4" y="20"/>
                  </a:cubicBezTo>
                  <a:cubicBezTo>
                    <a:pt x="0" y="20"/>
                    <a:pt x="0" y="20"/>
                    <a:pt x="0" y="20"/>
                  </a:cubicBezTo>
                  <a:lnTo>
                    <a:pt x="0" y="4"/>
                  </a:lnTo>
                  <a:close/>
                  <a:moveTo>
                    <a:pt x="31" y="11"/>
                  </a:moveTo>
                  <a:cubicBezTo>
                    <a:pt x="32" y="9"/>
                    <a:pt x="32" y="7"/>
                    <a:pt x="35" y="7"/>
                  </a:cubicBezTo>
                  <a:cubicBezTo>
                    <a:pt x="37" y="7"/>
                    <a:pt x="38" y="8"/>
                    <a:pt x="39" y="11"/>
                  </a:cubicBezTo>
                  <a:lnTo>
                    <a:pt x="31" y="11"/>
                  </a:lnTo>
                  <a:close/>
                  <a:moveTo>
                    <a:pt x="43" y="13"/>
                  </a:moveTo>
                  <a:cubicBezTo>
                    <a:pt x="43" y="9"/>
                    <a:pt x="41" y="4"/>
                    <a:pt x="35" y="4"/>
                  </a:cubicBezTo>
                  <a:cubicBezTo>
                    <a:pt x="30" y="4"/>
                    <a:pt x="27" y="8"/>
                    <a:pt x="27" y="12"/>
                  </a:cubicBezTo>
                  <a:cubicBezTo>
                    <a:pt x="27" y="17"/>
                    <a:pt x="30" y="21"/>
                    <a:pt x="35" y="21"/>
                  </a:cubicBezTo>
                  <a:cubicBezTo>
                    <a:pt x="39" y="21"/>
                    <a:pt x="41" y="19"/>
                    <a:pt x="43" y="15"/>
                  </a:cubicBezTo>
                  <a:cubicBezTo>
                    <a:pt x="39" y="15"/>
                    <a:pt x="39" y="15"/>
                    <a:pt x="39" y="15"/>
                  </a:cubicBezTo>
                  <a:cubicBezTo>
                    <a:pt x="38" y="16"/>
                    <a:pt x="37" y="17"/>
                    <a:pt x="35" y="17"/>
                  </a:cubicBezTo>
                  <a:cubicBezTo>
                    <a:pt x="33" y="17"/>
                    <a:pt x="32" y="16"/>
                    <a:pt x="31" y="13"/>
                  </a:cubicBezTo>
                  <a:lnTo>
                    <a:pt x="43" y="13"/>
                  </a:lnTo>
                  <a:close/>
                  <a:moveTo>
                    <a:pt x="52" y="0"/>
                  </a:moveTo>
                  <a:cubicBezTo>
                    <a:pt x="47" y="0"/>
                    <a:pt x="47" y="0"/>
                    <a:pt x="47" y="0"/>
                  </a:cubicBezTo>
                  <a:cubicBezTo>
                    <a:pt x="47" y="4"/>
                    <a:pt x="47" y="4"/>
                    <a:pt x="47" y="4"/>
                  </a:cubicBezTo>
                  <a:cubicBezTo>
                    <a:pt x="45" y="4"/>
                    <a:pt x="45" y="4"/>
                    <a:pt x="45" y="4"/>
                  </a:cubicBezTo>
                  <a:cubicBezTo>
                    <a:pt x="45" y="7"/>
                    <a:pt x="45" y="7"/>
                    <a:pt x="45" y="7"/>
                  </a:cubicBezTo>
                  <a:cubicBezTo>
                    <a:pt x="47" y="7"/>
                    <a:pt x="47" y="7"/>
                    <a:pt x="47" y="7"/>
                  </a:cubicBezTo>
                  <a:cubicBezTo>
                    <a:pt x="47" y="17"/>
                    <a:pt x="47" y="17"/>
                    <a:pt x="47" y="17"/>
                  </a:cubicBezTo>
                  <a:cubicBezTo>
                    <a:pt x="47" y="20"/>
                    <a:pt x="50" y="20"/>
                    <a:pt x="52" y="20"/>
                  </a:cubicBezTo>
                  <a:cubicBezTo>
                    <a:pt x="53" y="20"/>
                    <a:pt x="54" y="20"/>
                    <a:pt x="55" y="20"/>
                  </a:cubicBezTo>
                  <a:cubicBezTo>
                    <a:pt x="55" y="17"/>
                    <a:pt x="55" y="17"/>
                    <a:pt x="55" y="17"/>
                  </a:cubicBezTo>
                  <a:cubicBezTo>
                    <a:pt x="54" y="17"/>
                    <a:pt x="54" y="17"/>
                    <a:pt x="53" y="17"/>
                  </a:cubicBezTo>
                  <a:cubicBezTo>
                    <a:pt x="52" y="17"/>
                    <a:pt x="52" y="17"/>
                    <a:pt x="52" y="15"/>
                  </a:cubicBezTo>
                  <a:cubicBezTo>
                    <a:pt x="52" y="7"/>
                    <a:pt x="52" y="7"/>
                    <a:pt x="52" y="7"/>
                  </a:cubicBezTo>
                  <a:cubicBezTo>
                    <a:pt x="55" y="7"/>
                    <a:pt x="55" y="7"/>
                    <a:pt x="55" y="7"/>
                  </a:cubicBezTo>
                  <a:cubicBezTo>
                    <a:pt x="55" y="4"/>
                    <a:pt x="55" y="4"/>
                    <a:pt x="55" y="4"/>
                  </a:cubicBezTo>
                  <a:cubicBezTo>
                    <a:pt x="52" y="4"/>
                    <a:pt x="52" y="4"/>
                    <a:pt x="52" y="4"/>
                  </a:cubicBezTo>
                  <a:lnTo>
                    <a:pt x="52" y="0"/>
                  </a:lnTo>
                  <a:close/>
                  <a:moveTo>
                    <a:pt x="61" y="11"/>
                  </a:moveTo>
                  <a:cubicBezTo>
                    <a:pt x="61" y="9"/>
                    <a:pt x="62" y="7"/>
                    <a:pt x="65" y="7"/>
                  </a:cubicBezTo>
                  <a:cubicBezTo>
                    <a:pt x="67" y="7"/>
                    <a:pt x="68" y="8"/>
                    <a:pt x="68" y="11"/>
                  </a:cubicBezTo>
                  <a:lnTo>
                    <a:pt x="61" y="11"/>
                  </a:lnTo>
                  <a:close/>
                  <a:moveTo>
                    <a:pt x="72" y="13"/>
                  </a:moveTo>
                  <a:cubicBezTo>
                    <a:pt x="73" y="9"/>
                    <a:pt x="70" y="4"/>
                    <a:pt x="65" y="4"/>
                  </a:cubicBezTo>
                  <a:cubicBezTo>
                    <a:pt x="60" y="4"/>
                    <a:pt x="57" y="8"/>
                    <a:pt x="57" y="12"/>
                  </a:cubicBezTo>
                  <a:cubicBezTo>
                    <a:pt x="57" y="17"/>
                    <a:pt x="60" y="21"/>
                    <a:pt x="65" y="21"/>
                  </a:cubicBezTo>
                  <a:cubicBezTo>
                    <a:pt x="68" y="21"/>
                    <a:pt x="71" y="19"/>
                    <a:pt x="72" y="15"/>
                  </a:cubicBezTo>
                  <a:cubicBezTo>
                    <a:pt x="68" y="15"/>
                    <a:pt x="68" y="15"/>
                    <a:pt x="68" y="15"/>
                  </a:cubicBezTo>
                  <a:cubicBezTo>
                    <a:pt x="68" y="16"/>
                    <a:pt x="67" y="17"/>
                    <a:pt x="65" y="17"/>
                  </a:cubicBezTo>
                  <a:cubicBezTo>
                    <a:pt x="62" y="17"/>
                    <a:pt x="61" y="16"/>
                    <a:pt x="61" y="13"/>
                  </a:cubicBezTo>
                  <a:lnTo>
                    <a:pt x="72" y="13"/>
                  </a:lnTo>
                  <a:close/>
                  <a:moveTo>
                    <a:pt x="76" y="20"/>
                  </a:moveTo>
                  <a:cubicBezTo>
                    <a:pt x="80" y="20"/>
                    <a:pt x="80" y="20"/>
                    <a:pt x="80" y="20"/>
                  </a:cubicBezTo>
                  <a:cubicBezTo>
                    <a:pt x="80" y="13"/>
                    <a:pt x="80" y="13"/>
                    <a:pt x="80" y="13"/>
                  </a:cubicBezTo>
                  <a:cubicBezTo>
                    <a:pt x="80" y="10"/>
                    <a:pt x="81" y="8"/>
                    <a:pt x="84" y="8"/>
                  </a:cubicBezTo>
                  <a:cubicBezTo>
                    <a:pt x="85" y="8"/>
                    <a:pt x="85" y="8"/>
                    <a:pt x="86" y="8"/>
                  </a:cubicBezTo>
                  <a:cubicBezTo>
                    <a:pt x="86" y="4"/>
                    <a:pt x="86" y="4"/>
                    <a:pt x="86" y="4"/>
                  </a:cubicBezTo>
                  <a:cubicBezTo>
                    <a:pt x="85" y="4"/>
                    <a:pt x="85" y="4"/>
                    <a:pt x="85" y="4"/>
                  </a:cubicBezTo>
                  <a:cubicBezTo>
                    <a:pt x="83" y="4"/>
                    <a:pt x="81" y="5"/>
                    <a:pt x="80" y="7"/>
                  </a:cubicBezTo>
                  <a:cubicBezTo>
                    <a:pt x="80" y="7"/>
                    <a:pt x="80" y="7"/>
                    <a:pt x="80" y="7"/>
                  </a:cubicBezTo>
                  <a:cubicBezTo>
                    <a:pt x="80" y="4"/>
                    <a:pt x="80" y="4"/>
                    <a:pt x="80" y="4"/>
                  </a:cubicBezTo>
                  <a:cubicBezTo>
                    <a:pt x="76" y="4"/>
                    <a:pt x="76" y="4"/>
                    <a:pt x="76" y="4"/>
                  </a:cubicBezTo>
                  <a:lnTo>
                    <a:pt x="76" y="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sp>
          <p:nvSpPr>
            <p:cNvPr id="52" name="Freeform 36">
              <a:extLst>
                <a:ext uri="{FF2B5EF4-FFF2-40B4-BE49-F238E27FC236}">
                  <a16:creationId xmlns:a16="http://schemas.microsoft.com/office/drawing/2014/main" xmlns="" id="{7198FD2F-F88E-8E4F-BE3C-6A56754CD0E1}"/>
                </a:ext>
              </a:extLst>
            </p:cNvPr>
            <p:cNvSpPr>
              <a:spLocks noEditPoints="1"/>
            </p:cNvSpPr>
            <p:nvPr userDrawn="1"/>
          </p:nvSpPr>
          <p:spPr bwMode="auto">
            <a:xfrm>
              <a:off x="10358438" y="2038351"/>
              <a:ext cx="609600" cy="109538"/>
            </a:xfrm>
            <a:custGeom>
              <a:avLst/>
              <a:gdLst>
                <a:gd name="T0" fmla="*/ 5 w 128"/>
                <a:gd name="T1" fmla="*/ 14 h 23"/>
                <a:gd name="T2" fmla="*/ 12 w 128"/>
                <a:gd name="T3" fmla="*/ 14 h 23"/>
                <a:gd name="T4" fmla="*/ 12 w 128"/>
                <a:gd name="T5" fmla="*/ 20 h 23"/>
                <a:gd name="T6" fmla="*/ 8 w 128"/>
                <a:gd name="T7" fmla="*/ 23 h 23"/>
                <a:gd name="T8" fmla="*/ 7 w 128"/>
                <a:gd name="T9" fmla="*/ 6 h 23"/>
                <a:gd name="T10" fmla="*/ 12 w 128"/>
                <a:gd name="T11" fmla="*/ 8 h 23"/>
                <a:gd name="T12" fmla="*/ 17 w 128"/>
                <a:gd name="T13" fmla="*/ 0 h 23"/>
                <a:gd name="T14" fmla="*/ 12 w 128"/>
                <a:gd name="T15" fmla="*/ 22 h 23"/>
                <a:gd name="T16" fmla="*/ 21 w 128"/>
                <a:gd name="T17" fmla="*/ 6 h 23"/>
                <a:gd name="T18" fmla="*/ 25 w 128"/>
                <a:gd name="T19" fmla="*/ 22 h 23"/>
                <a:gd name="T20" fmla="*/ 21 w 128"/>
                <a:gd name="T21" fmla="*/ 6 h 23"/>
                <a:gd name="T22" fmla="*/ 21 w 128"/>
                <a:gd name="T23" fmla="*/ 4 h 23"/>
                <a:gd name="T24" fmla="*/ 25 w 128"/>
                <a:gd name="T25" fmla="*/ 0 h 23"/>
                <a:gd name="T26" fmla="*/ 32 w 128"/>
                <a:gd name="T27" fmla="*/ 17 h 23"/>
                <a:gd name="T28" fmla="*/ 38 w 128"/>
                <a:gd name="T29" fmla="*/ 18 h 23"/>
                <a:gd name="T30" fmla="*/ 29 w 128"/>
                <a:gd name="T31" fmla="*/ 11 h 23"/>
                <a:gd name="T32" fmla="*/ 42 w 128"/>
                <a:gd name="T33" fmla="*/ 11 h 23"/>
                <a:gd name="T34" fmla="*/ 35 w 128"/>
                <a:gd name="T35" fmla="*/ 9 h 23"/>
                <a:gd name="T36" fmla="*/ 38 w 128"/>
                <a:gd name="T37" fmla="*/ 13 h 23"/>
                <a:gd name="T38" fmla="*/ 36 w 128"/>
                <a:gd name="T39" fmla="*/ 23 h 23"/>
                <a:gd name="T40" fmla="*/ 32 w 128"/>
                <a:gd name="T41" fmla="*/ 17 h 23"/>
                <a:gd name="T42" fmla="*/ 55 w 128"/>
                <a:gd name="T43" fmla="*/ 6 h 23"/>
                <a:gd name="T44" fmla="*/ 51 w 128"/>
                <a:gd name="T45" fmla="*/ 9 h 23"/>
                <a:gd name="T46" fmla="*/ 53 w 128"/>
                <a:gd name="T47" fmla="*/ 19 h 23"/>
                <a:gd name="T48" fmla="*/ 55 w 128"/>
                <a:gd name="T49" fmla="*/ 22 h 23"/>
                <a:gd name="T50" fmla="*/ 47 w 128"/>
                <a:gd name="T51" fmla="*/ 19 h 23"/>
                <a:gd name="T52" fmla="*/ 44 w 128"/>
                <a:gd name="T53" fmla="*/ 9 h 23"/>
                <a:gd name="T54" fmla="*/ 47 w 128"/>
                <a:gd name="T55" fmla="*/ 6 h 23"/>
                <a:gd name="T56" fmla="*/ 51 w 128"/>
                <a:gd name="T57" fmla="*/ 2 h 23"/>
                <a:gd name="T58" fmla="*/ 67 w 128"/>
                <a:gd name="T59" fmla="*/ 15 h 23"/>
                <a:gd name="T60" fmla="*/ 61 w 128"/>
                <a:gd name="T61" fmla="*/ 18 h 23"/>
                <a:gd name="T62" fmla="*/ 67 w 128"/>
                <a:gd name="T63" fmla="*/ 16 h 23"/>
                <a:gd name="T64" fmla="*/ 57 w 128"/>
                <a:gd name="T65" fmla="*/ 11 h 23"/>
                <a:gd name="T66" fmla="*/ 71 w 128"/>
                <a:gd name="T67" fmla="*/ 11 h 23"/>
                <a:gd name="T68" fmla="*/ 72 w 128"/>
                <a:gd name="T69" fmla="*/ 22 h 23"/>
                <a:gd name="T70" fmla="*/ 67 w 128"/>
                <a:gd name="T71" fmla="*/ 21 h 23"/>
                <a:gd name="T72" fmla="*/ 57 w 128"/>
                <a:gd name="T73" fmla="*/ 18 h 23"/>
                <a:gd name="T74" fmla="*/ 67 w 128"/>
                <a:gd name="T75" fmla="*/ 11 h 23"/>
                <a:gd name="T76" fmla="*/ 61 w 128"/>
                <a:gd name="T77" fmla="*/ 11 h 23"/>
                <a:gd name="T78" fmla="*/ 75 w 128"/>
                <a:gd name="T79" fmla="*/ 6 h 23"/>
                <a:gd name="T80" fmla="*/ 80 w 128"/>
                <a:gd name="T81" fmla="*/ 9 h 23"/>
                <a:gd name="T82" fmla="*/ 84 w 128"/>
                <a:gd name="T83" fmla="*/ 6 h 23"/>
                <a:gd name="T84" fmla="*/ 90 w 128"/>
                <a:gd name="T85" fmla="*/ 22 h 23"/>
                <a:gd name="T86" fmla="*/ 86 w 128"/>
                <a:gd name="T87" fmla="*/ 13 h 23"/>
                <a:gd name="T88" fmla="*/ 80 w 128"/>
                <a:gd name="T89" fmla="*/ 14 h 23"/>
                <a:gd name="T90" fmla="*/ 75 w 128"/>
                <a:gd name="T91" fmla="*/ 22 h 23"/>
                <a:gd name="T92" fmla="*/ 105 w 128"/>
                <a:gd name="T93" fmla="*/ 12 h 23"/>
                <a:gd name="T94" fmla="*/ 98 w 128"/>
                <a:gd name="T95" fmla="*/ 14 h 23"/>
                <a:gd name="T96" fmla="*/ 105 w 128"/>
                <a:gd name="T97" fmla="*/ 16 h 23"/>
                <a:gd name="T98" fmla="*/ 102 w 128"/>
                <a:gd name="T99" fmla="*/ 23 h 23"/>
                <a:gd name="T100" fmla="*/ 102 w 128"/>
                <a:gd name="T101" fmla="*/ 6 h 23"/>
                <a:gd name="T102" fmla="*/ 105 w 128"/>
                <a:gd name="T103" fmla="*/ 12 h 23"/>
                <a:gd name="T104" fmla="*/ 120 w 128"/>
                <a:gd name="T105" fmla="*/ 9 h 23"/>
                <a:gd name="T106" fmla="*/ 123 w 128"/>
                <a:gd name="T107" fmla="*/ 13 h 23"/>
                <a:gd name="T108" fmla="*/ 120 w 128"/>
                <a:gd name="T109" fmla="*/ 19 h 23"/>
                <a:gd name="T110" fmla="*/ 127 w 128"/>
                <a:gd name="T111" fmla="*/ 17 h 23"/>
                <a:gd name="T112" fmla="*/ 112 w 128"/>
                <a:gd name="T113" fmla="*/ 14 h 23"/>
                <a:gd name="T114" fmla="*/ 127 w 128"/>
                <a:gd name="T115" fmla="*/ 15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8" h="23">
                  <a:moveTo>
                    <a:pt x="9" y="9"/>
                  </a:moveTo>
                  <a:cubicBezTo>
                    <a:pt x="6" y="9"/>
                    <a:pt x="5" y="12"/>
                    <a:pt x="5" y="14"/>
                  </a:cubicBezTo>
                  <a:cubicBezTo>
                    <a:pt x="5" y="17"/>
                    <a:pt x="6" y="19"/>
                    <a:pt x="9" y="19"/>
                  </a:cubicBezTo>
                  <a:cubicBezTo>
                    <a:pt x="12" y="19"/>
                    <a:pt x="12" y="17"/>
                    <a:pt x="12" y="14"/>
                  </a:cubicBezTo>
                  <a:cubicBezTo>
                    <a:pt x="12" y="12"/>
                    <a:pt x="11" y="9"/>
                    <a:pt x="9" y="9"/>
                  </a:cubicBezTo>
                  <a:moveTo>
                    <a:pt x="12" y="20"/>
                  </a:moveTo>
                  <a:cubicBezTo>
                    <a:pt x="12" y="20"/>
                    <a:pt x="12" y="20"/>
                    <a:pt x="12" y="20"/>
                  </a:cubicBezTo>
                  <a:cubicBezTo>
                    <a:pt x="11" y="22"/>
                    <a:pt x="10" y="23"/>
                    <a:pt x="8" y="23"/>
                  </a:cubicBezTo>
                  <a:cubicBezTo>
                    <a:pt x="3" y="23"/>
                    <a:pt x="0" y="19"/>
                    <a:pt x="0" y="14"/>
                  </a:cubicBezTo>
                  <a:cubicBezTo>
                    <a:pt x="0" y="10"/>
                    <a:pt x="3" y="6"/>
                    <a:pt x="7" y="6"/>
                  </a:cubicBezTo>
                  <a:cubicBezTo>
                    <a:pt x="9" y="6"/>
                    <a:pt x="11" y="7"/>
                    <a:pt x="12" y="8"/>
                  </a:cubicBezTo>
                  <a:cubicBezTo>
                    <a:pt x="12" y="8"/>
                    <a:pt x="12" y="8"/>
                    <a:pt x="12" y="8"/>
                  </a:cubicBezTo>
                  <a:cubicBezTo>
                    <a:pt x="12" y="0"/>
                    <a:pt x="12" y="0"/>
                    <a:pt x="12" y="0"/>
                  </a:cubicBezTo>
                  <a:cubicBezTo>
                    <a:pt x="17" y="0"/>
                    <a:pt x="17" y="0"/>
                    <a:pt x="17" y="0"/>
                  </a:cubicBezTo>
                  <a:cubicBezTo>
                    <a:pt x="17" y="22"/>
                    <a:pt x="17" y="22"/>
                    <a:pt x="17" y="22"/>
                  </a:cubicBezTo>
                  <a:cubicBezTo>
                    <a:pt x="12" y="22"/>
                    <a:pt x="12" y="22"/>
                    <a:pt x="12" y="22"/>
                  </a:cubicBezTo>
                  <a:lnTo>
                    <a:pt x="12" y="20"/>
                  </a:lnTo>
                  <a:close/>
                  <a:moveTo>
                    <a:pt x="21" y="6"/>
                  </a:moveTo>
                  <a:cubicBezTo>
                    <a:pt x="25" y="6"/>
                    <a:pt x="25" y="6"/>
                    <a:pt x="25" y="6"/>
                  </a:cubicBezTo>
                  <a:cubicBezTo>
                    <a:pt x="25" y="22"/>
                    <a:pt x="25" y="22"/>
                    <a:pt x="25" y="22"/>
                  </a:cubicBezTo>
                  <a:cubicBezTo>
                    <a:pt x="21" y="22"/>
                    <a:pt x="21" y="22"/>
                    <a:pt x="21" y="22"/>
                  </a:cubicBezTo>
                  <a:lnTo>
                    <a:pt x="21" y="6"/>
                  </a:lnTo>
                  <a:close/>
                  <a:moveTo>
                    <a:pt x="25" y="4"/>
                  </a:moveTo>
                  <a:cubicBezTo>
                    <a:pt x="21" y="4"/>
                    <a:pt x="21" y="4"/>
                    <a:pt x="21" y="4"/>
                  </a:cubicBezTo>
                  <a:cubicBezTo>
                    <a:pt x="21" y="0"/>
                    <a:pt x="21" y="0"/>
                    <a:pt x="21" y="0"/>
                  </a:cubicBezTo>
                  <a:cubicBezTo>
                    <a:pt x="25" y="0"/>
                    <a:pt x="25" y="0"/>
                    <a:pt x="25" y="0"/>
                  </a:cubicBezTo>
                  <a:lnTo>
                    <a:pt x="25" y="4"/>
                  </a:lnTo>
                  <a:close/>
                  <a:moveTo>
                    <a:pt x="32" y="17"/>
                  </a:moveTo>
                  <a:cubicBezTo>
                    <a:pt x="32" y="19"/>
                    <a:pt x="34" y="20"/>
                    <a:pt x="36" y="20"/>
                  </a:cubicBezTo>
                  <a:cubicBezTo>
                    <a:pt x="37" y="20"/>
                    <a:pt x="38" y="19"/>
                    <a:pt x="38" y="18"/>
                  </a:cubicBezTo>
                  <a:cubicBezTo>
                    <a:pt x="38" y="16"/>
                    <a:pt x="37" y="16"/>
                    <a:pt x="34" y="15"/>
                  </a:cubicBezTo>
                  <a:cubicBezTo>
                    <a:pt x="31" y="15"/>
                    <a:pt x="29" y="14"/>
                    <a:pt x="29" y="11"/>
                  </a:cubicBezTo>
                  <a:cubicBezTo>
                    <a:pt x="29" y="7"/>
                    <a:pt x="32" y="6"/>
                    <a:pt x="35" y="6"/>
                  </a:cubicBezTo>
                  <a:cubicBezTo>
                    <a:pt x="39" y="6"/>
                    <a:pt x="42" y="7"/>
                    <a:pt x="42" y="11"/>
                  </a:cubicBezTo>
                  <a:cubicBezTo>
                    <a:pt x="38" y="11"/>
                    <a:pt x="38" y="11"/>
                    <a:pt x="38" y="11"/>
                  </a:cubicBezTo>
                  <a:cubicBezTo>
                    <a:pt x="38" y="9"/>
                    <a:pt x="37" y="9"/>
                    <a:pt x="35" y="9"/>
                  </a:cubicBezTo>
                  <a:cubicBezTo>
                    <a:pt x="34" y="9"/>
                    <a:pt x="33" y="9"/>
                    <a:pt x="33" y="10"/>
                  </a:cubicBezTo>
                  <a:cubicBezTo>
                    <a:pt x="33" y="12"/>
                    <a:pt x="35" y="12"/>
                    <a:pt x="38" y="13"/>
                  </a:cubicBezTo>
                  <a:cubicBezTo>
                    <a:pt x="40" y="13"/>
                    <a:pt x="43" y="14"/>
                    <a:pt x="43" y="17"/>
                  </a:cubicBezTo>
                  <a:cubicBezTo>
                    <a:pt x="43" y="21"/>
                    <a:pt x="39" y="23"/>
                    <a:pt x="36" y="23"/>
                  </a:cubicBezTo>
                  <a:cubicBezTo>
                    <a:pt x="32" y="23"/>
                    <a:pt x="28" y="21"/>
                    <a:pt x="28" y="17"/>
                  </a:cubicBezTo>
                  <a:lnTo>
                    <a:pt x="32" y="17"/>
                  </a:lnTo>
                  <a:close/>
                  <a:moveTo>
                    <a:pt x="51" y="6"/>
                  </a:moveTo>
                  <a:cubicBezTo>
                    <a:pt x="55" y="6"/>
                    <a:pt x="55" y="6"/>
                    <a:pt x="55" y="6"/>
                  </a:cubicBezTo>
                  <a:cubicBezTo>
                    <a:pt x="55" y="9"/>
                    <a:pt x="55" y="9"/>
                    <a:pt x="55" y="9"/>
                  </a:cubicBezTo>
                  <a:cubicBezTo>
                    <a:pt x="51" y="9"/>
                    <a:pt x="51" y="9"/>
                    <a:pt x="51" y="9"/>
                  </a:cubicBezTo>
                  <a:cubicBezTo>
                    <a:pt x="51" y="17"/>
                    <a:pt x="51" y="17"/>
                    <a:pt x="51" y="17"/>
                  </a:cubicBezTo>
                  <a:cubicBezTo>
                    <a:pt x="51" y="19"/>
                    <a:pt x="52" y="19"/>
                    <a:pt x="53" y="19"/>
                  </a:cubicBezTo>
                  <a:cubicBezTo>
                    <a:pt x="54" y="19"/>
                    <a:pt x="54" y="19"/>
                    <a:pt x="55" y="19"/>
                  </a:cubicBezTo>
                  <a:cubicBezTo>
                    <a:pt x="55" y="22"/>
                    <a:pt x="55" y="22"/>
                    <a:pt x="55" y="22"/>
                  </a:cubicBezTo>
                  <a:cubicBezTo>
                    <a:pt x="54" y="22"/>
                    <a:pt x="53" y="22"/>
                    <a:pt x="52" y="22"/>
                  </a:cubicBezTo>
                  <a:cubicBezTo>
                    <a:pt x="49" y="22"/>
                    <a:pt x="47" y="22"/>
                    <a:pt x="47" y="19"/>
                  </a:cubicBezTo>
                  <a:cubicBezTo>
                    <a:pt x="47" y="9"/>
                    <a:pt x="47" y="9"/>
                    <a:pt x="47" y="9"/>
                  </a:cubicBezTo>
                  <a:cubicBezTo>
                    <a:pt x="44" y="9"/>
                    <a:pt x="44" y="9"/>
                    <a:pt x="44" y="9"/>
                  </a:cubicBezTo>
                  <a:cubicBezTo>
                    <a:pt x="44" y="6"/>
                    <a:pt x="44" y="6"/>
                    <a:pt x="44" y="6"/>
                  </a:cubicBezTo>
                  <a:cubicBezTo>
                    <a:pt x="47" y="6"/>
                    <a:pt x="47" y="6"/>
                    <a:pt x="47" y="6"/>
                  </a:cubicBezTo>
                  <a:cubicBezTo>
                    <a:pt x="47" y="2"/>
                    <a:pt x="47" y="2"/>
                    <a:pt x="47" y="2"/>
                  </a:cubicBezTo>
                  <a:cubicBezTo>
                    <a:pt x="51" y="2"/>
                    <a:pt x="51" y="2"/>
                    <a:pt x="51" y="2"/>
                  </a:cubicBezTo>
                  <a:lnTo>
                    <a:pt x="51" y="6"/>
                  </a:lnTo>
                  <a:close/>
                  <a:moveTo>
                    <a:pt x="67" y="15"/>
                  </a:moveTo>
                  <a:cubicBezTo>
                    <a:pt x="66" y="15"/>
                    <a:pt x="65" y="15"/>
                    <a:pt x="64" y="15"/>
                  </a:cubicBezTo>
                  <a:cubicBezTo>
                    <a:pt x="62" y="16"/>
                    <a:pt x="61" y="16"/>
                    <a:pt x="61" y="18"/>
                  </a:cubicBezTo>
                  <a:cubicBezTo>
                    <a:pt x="61" y="19"/>
                    <a:pt x="62" y="20"/>
                    <a:pt x="64" y="20"/>
                  </a:cubicBezTo>
                  <a:cubicBezTo>
                    <a:pt x="67" y="20"/>
                    <a:pt x="67" y="17"/>
                    <a:pt x="67" y="16"/>
                  </a:cubicBezTo>
                  <a:lnTo>
                    <a:pt x="67" y="15"/>
                  </a:lnTo>
                  <a:close/>
                  <a:moveTo>
                    <a:pt x="57" y="11"/>
                  </a:moveTo>
                  <a:cubicBezTo>
                    <a:pt x="57" y="7"/>
                    <a:pt x="61" y="6"/>
                    <a:pt x="65" y="6"/>
                  </a:cubicBezTo>
                  <a:cubicBezTo>
                    <a:pt x="68" y="6"/>
                    <a:pt x="71" y="7"/>
                    <a:pt x="71" y="11"/>
                  </a:cubicBezTo>
                  <a:cubicBezTo>
                    <a:pt x="71" y="19"/>
                    <a:pt x="71" y="19"/>
                    <a:pt x="71" y="19"/>
                  </a:cubicBezTo>
                  <a:cubicBezTo>
                    <a:pt x="71" y="20"/>
                    <a:pt x="72" y="22"/>
                    <a:pt x="72" y="22"/>
                  </a:cubicBezTo>
                  <a:cubicBezTo>
                    <a:pt x="68" y="22"/>
                    <a:pt x="68" y="22"/>
                    <a:pt x="68" y="22"/>
                  </a:cubicBezTo>
                  <a:cubicBezTo>
                    <a:pt x="67" y="22"/>
                    <a:pt x="67" y="21"/>
                    <a:pt x="67" y="21"/>
                  </a:cubicBezTo>
                  <a:cubicBezTo>
                    <a:pt x="66" y="22"/>
                    <a:pt x="64" y="23"/>
                    <a:pt x="62" y="23"/>
                  </a:cubicBezTo>
                  <a:cubicBezTo>
                    <a:pt x="59" y="23"/>
                    <a:pt x="57" y="21"/>
                    <a:pt x="57" y="18"/>
                  </a:cubicBezTo>
                  <a:cubicBezTo>
                    <a:pt x="57" y="14"/>
                    <a:pt x="59" y="14"/>
                    <a:pt x="62" y="13"/>
                  </a:cubicBezTo>
                  <a:cubicBezTo>
                    <a:pt x="65" y="13"/>
                    <a:pt x="67" y="13"/>
                    <a:pt x="67" y="11"/>
                  </a:cubicBezTo>
                  <a:cubicBezTo>
                    <a:pt x="67" y="9"/>
                    <a:pt x="66" y="9"/>
                    <a:pt x="64" y="9"/>
                  </a:cubicBezTo>
                  <a:cubicBezTo>
                    <a:pt x="63" y="9"/>
                    <a:pt x="62" y="10"/>
                    <a:pt x="61" y="11"/>
                  </a:cubicBezTo>
                  <a:lnTo>
                    <a:pt x="57" y="11"/>
                  </a:lnTo>
                  <a:close/>
                  <a:moveTo>
                    <a:pt x="75" y="6"/>
                  </a:moveTo>
                  <a:cubicBezTo>
                    <a:pt x="80" y="6"/>
                    <a:pt x="80" y="6"/>
                    <a:pt x="80" y="6"/>
                  </a:cubicBezTo>
                  <a:cubicBezTo>
                    <a:pt x="80" y="9"/>
                    <a:pt x="80" y="9"/>
                    <a:pt x="80" y="9"/>
                  </a:cubicBezTo>
                  <a:cubicBezTo>
                    <a:pt x="80" y="9"/>
                    <a:pt x="80" y="9"/>
                    <a:pt x="80" y="9"/>
                  </a:cubicBezTo>
                  <a:cubicBezTo>
                    <a:pt x="81" y="7"/>
                    <a:pt x="83" y="6"/>
                    <a:pt x="84" y="6"/>
                  </a:cubicBezTo>
                  <a:cubicBezTo>
                    <a:pt x="89" y="6"/>
                    <a:pt x="90" y="9"/>
                    <a:pt x="90" y="13"/>
                  </a:cubicBezTo>
                  <a:cubicBezTo>
                    <a:pt x="90" y="22"/>
                    <a:pt x="90" y="22"/>
                    <a:pt x="90" y="22"/>
                  </a:cubicBezTo>
                  <a:cubicBezTo>
                    <a:pt x="86" y="22"/>
                    <a:pt x="86" y="22"/>
                    <a:pt x="86" y="22"/>
                  </a:cubicBezTo>
                  <a:cubicBezTo>
                    <a:pt x="86" y="13"/>
                    <a:pt x="86" y="13"/>
                    <a:pt x="86" y="13"/>
                  </a:cubicBezTo>
                  <a:cubicBezTo>
                    <a:pt x="86" y="11"/>
                    <a:pt x="85" y="9"/>
                    <a:pt x="83" y="9"/>
                  </a:cubicBezTo>
                  <a:cubicBezTo>
                    <a:pt x="81" y="9"/>
                    <a:pt x="80" y="11"/>
                    <a:pt x="80" y="14"/>
                  </a:cubicBezTo>
                  <a:cubicBezTo>
                    <a:pt x="80" y="22"/>
                    <a:pt x="80" y="22"/>
                    <a:pt x="80" y="22"/>
                  </a:cubicBezTo>
                  <a:cubicBezTo>
                    <a:pt x="75" y="22"/>
                    <a:pt x="75" y="22"/>
                    <a:pt x="75" y="22"/>
                  </a:cubicBezTo>
                  <a:lnTo>
                    <a:pt x="75" y="6"/>
                  </a:lnTo>
                  <a:close/>
                  <a:moveTo>
                    <a:pt x="105" y="12"/>
                  </a:moveTo>
                  <a:cubicBezTo>
                    <a:pt x="105" y="10"/>
                    <a:pt x="104" y="9"/>
                    <a:pt x="102" y="9"/>
                  </a:cubicBezTo>
                  <a:cubicBezTo>
                    <a:pt x="99" y="9"/>
                    <a:pt x="98" y="12"/>
                    <a:pt x="98" y="14"/>
                  </a:cubicBezTo>
                  <a:cubicBezTo>
                    <a:pt x="98" y="17"/>
                    <a:pt x="99" y="19"/>
                    <a:pt x="102" y="19"/>
                  </a:cubicBezTo>
                  <a:cubicBezTo>
                    <a:pt x="104" y="19"/>
                    <a:pt x="105" y="18"/>
                    <a:pt x="105" y="16"/>
                  </a:cubicBezTo>
                  <a:cubicBezTo>
                    <a:pt x="109" y="16"/>
                    <a:pt x="109" y="16"/>
                    <a:pt x="109" y="16"/>
                  </a:cubicBezTo>
                  <a:cubicBezTo>
                    <a:pt x="109" y="20"/>
                    <a:pt x="106" y="23"/>
                    <a:pt x="102" y="23"/>
                  </a:cubicBezTo>
                  <a:cubicBezTo>
                    <a:pt x="97" y="23"/>
                    <a:pt x="94" y="19"/>
                    <a:pt x="94" y="15"/>
                  </a:cubicBezTo>
                  <a:cubicBezTo>
                    <a:pt x="94" y="10"/>
                    <a:pt x="97" y="6"/>
                    <a:pt x="102" y="6"/>
                  </a:cubicBezTo>
                  <a:cubicBezTo>
                    <a:pt x="105" y="6"/>
                    <a:pt x="109" y="8"/>
                    <a:pt x="109" y="12"/>
                  </a:cubicBezTo>
                  <a:lnTo>
                    <a:pt x="105" y="12"/>
                  </a:lnTo>
                  <a:close/>
                  <a:moveTo>
                    <a:pt x="123" y="13"/>
                  </a:moveTo>
                  <a:cubicBezTo>
                    <a:pt x="123" y="10"/>
                    <a:pt x="122" y="9"/>
                    <a:pt x="120" y="9"/>
                  </a:cubicBezTo>
                  <a:cubicBezTo>
                    <a:pt x="117" y="9"/>
                    <a:pt x="116" y="11"/>
                    <a:pt x="116" y="13"/>
                  </a:cubicBezTo>
                  <a:lnTo>
                    <a:pt x="123" y="13"/>
                  </a:lnTo>
                  <a:close/>
                  <a:moveTo>
                    <a:pt x="116" y="15"/>
                  </a:moveTo>
                  <a:cubicBezTo>
                    <a:pt x="116" y="18"/>
                    <a:pt x="117" y="19"/>
                    <a:pt x="120" y="19"/>
                  </a:cubicBezTo>
                  <a:cubicBezTo>
                    <a:pt x="122" y="19"/>
                    <a:pt x="123" y="18"/>
                    <a:pt x="123" y="17"/>
                  </a:cubicBezTo>
                  <a:cubicBezTo>
                    <a:pt x="127" y="17"/>
                    <a:pt x="127" y="17"/>
                    <a:pt x="127" y="17"/>
                  </a:cubicBezTo>
                  <a:cubicBezTo>
                    <a:pt x="126" y="21"/>
                    <a:pt x="123" y="23"/>
                    <a:pt x="120" y="23"/>
                  </a:cubicBezTo>
                  <a:cubicBezTo>
                    <a:pt x="115" y="23"/>
                    <a:pt x="112" y="19"/>
                    <a:pt x="112" y="14"/>
                  </a:cubicBezTo>
                  <a:cubicBezTo>
                    <a:pt x="112" y="10"/>
                    <a:pt x="115" y="6"/>
                    <a:pt x="120" y="6"/>
                  </a:cubicBezTo>
                  <a:cubicBezTo>
                    <a:pt x="125" y="6"/>
                    <a:pt x="128" y="11"/>
                    <a:pt x="127" y="15"/>
                  </a:cubicBezTo>
                  <a:lnTo>
                    <a:pt x="116" y="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sp>
          <p:nvSpPr>
            <p:cNvPr id="53" name="Freeform 37">
              <a:extLst>
                <a:ext uri="{FF2B5EF4-FFF2-40B4-BE49-F238E27FC236}">
                  <a16:creationId xmlns:a16="http://schemas.microsoft.com/office/drawing/2014/main" xmlns="" id="{C114407B-1C10-2249-9399-5FBE9FB1F3D1}"/>
                </a:ext>
              </a:extLst>
            </p:cNvPr>
            <p:cNvSpPr>
              <a:spLocks noEditPoints="1"/>
            </p:cNvSpPr>
            <p:nvPr userDrawn="1"/>
          </p:nvSpPr>
          <p:spPr bwMode="auto">
            <a:xfrm>
              <a:off x="11006138" y="1487488"/>
              <a:ext cx="366713" cy="365125"/>
            </a:xfrm>
            <a:custGeom>
              <a:avLst/>
              <a:gdLst>
                <a:gd name="T0" fmla="*/ 63 w 77"/>
                <a:gd name="T1" fmla="*/ 39 h 77"/>
                <a:gd name="T2" fmla="*/ 37 w 77"/>
                <a:gd name="T3" fmla="*/ 13 h 77"/>
                <a:gd name="T4" fmla="*/ 29 w 77"/>
                <a:gd name="T5" fmla="*/ 20 h 77"/>
                <a:gd name="T6" fmla="*/ 43 w 77"/>
                <a:gd name="T7" fmla="*/ 33 h 77"/>
                <a:gd name="T8" fmla="*/ 13 w 77"/>
                <a:gd name="T9" fmla="*/ 33 h 77"/>
                <a:gd name="T10" fmla="*/ 13 w 77"/>
                <a:gd name="T11" fmla="*/ 44 h 77"/>
                <a:gd name="T12" fmla="*/ 43 w 77"/>
                <a:gd name="T13" fmla="*/ 44 h 77"/>
                <a:gd name="T14" fmla="*/ 30 w 77"/>
                <a:gd name="T15" fmla="*/ 57 h 77"/>
                <a:gd name="T16" fmla="*/ 37 w 77"/>
                <a:gd name="T17" fmla="*/ 65 h 77"/>
                <a:gd name="T18" fmla="*/ 63 w 77"/>
                <a:gd name="T19" fmla="*/ 39 h 77"/>
                <a:gd name="T20" fmla="*/ 77 w 77"/>
                <a:gd name="T21" fmla="*/ 39 h 77"/>
                <a:gd name="T22" fmla="*/ 38 w 77"/>
                <a:gd name="T23" fmla="*/ 77 h 77"/>
                <a:gd name="T24" fmla="*/ 0 w 77"/>
                <a:gd name="T25" fmla="*/ 39 h 77"/>
                <a:gd name="T26" fmla="*/ 38 w 77"/>
                <a:gd name="T27" fmla="*/ 0 h 77"/>
                <a:gd name="T28" fmla="*/ 77 w 77"/>
                <a:gd name="T29" fmla="*/ 39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 h="77">
                  <a:moveTo>
                    <a:pt x="63" y="39"/>
                  </a:moveTo>
                  <a:cubicBezTo>
                    <a:pt x="37" y="13"/>
                    <a:pt x="37" y="13"/>
                    <a:pt x="37" y="13"/>
                  </a:cubicBezTo>
                  <a:cubicBezTo>
                    <a:pt x="29" y="20"/>
                    <a:pt x="29" y="20"/>
                    <a:pt x="29" y="20"/>
                  </a:cubicBezTo>
                  <a:cubicBezTo>
                    <a:pt x="43" y="33"/>
                    <a:pt x="43" y="33"/>
                    <a:pt x="43" y="33"/>
                  </a:cubicBezTo>
                  <a:cubicBezTo>
                    <a:pt x="13" y="33"/>
                    <a:pt x="13" y="33"/>
                    <a:pt x="13" y="33"/>
                  </a:cubicBezTo>
                  <a:cubicBezTo>
                    <a:pt x="13" y="44"/>
                    <a:pt x="13" y="44"/>
                    <a:pt x="13" y="44"/>
                  </a:cubicBezTo>
                  <a:cubicBezTo>
                    <a:pt x="43" y="44"/>
                    <a:pt x="43" y="44"/>
                    <a:pt x="43" y="44"/>
                  </a:cubicBezTo>
                  <a:cubicBezTo>
                    <a:pt x="30" y="57"/>
                    <a:pt x="30" y="57"/>
                    <a:pt x="30" y="57"/>
                  </a:cubicBezTo>
                  <a:cubicBezTo>
                    <a:pt x="37" y="65"/>
                    <a:pt x="37" y="65"/>
                    <a:pt x="37" y="65"/>
                  </a:cubicBezTo>
                  <a:lnTo>
                    <a:pt x="63" y="39"/>
                  </a:lnTo>
                  <a:close/>
                  <a:moveTo>
                    <a:pt x="77" y="39"/>
                  </a:moveTo>
                  <a:cubicBezTo>
                    <a:pt x="77" y="60"/>
                    <a:pt x="59" y="77"/>
                    <a:pt x="38" y="77"/>
                  </a:cubicBezTo>
                  <a:cubicBezTo>
                    <a:pt x="17" y="77"/>
                    <a:pt x="0" y="60"/>
                    <a:pt x="0" y="39"/>
                  </a:cubicBezTo>
                  <a:cubicBezTo>
                    <a:pt x="0" y="17"/>
                    <a:pt x="17" y="0"/>
                    <a:pt x="38" y="0"/>
                  </a:cubicBezTo>
                  <a:cubicBezTo>
                    <a:pt x="59" y="0"/>
                    <a:pt x="77" y="17"/>
                    <a:pt x="77" y="3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sp>
          <p:nvSpPr>
            <p:cNvPr id="54" name="Freeform 38">
              <a:extLst>
                <a:ext uri="{FF2B5EF4-FFF2-40B4-BE49-F238E27FC236}">
                  <a16:creationId xmlns:a16="http://schemas.microsoft.com/office/drawing/2014/main" xmlns="" id="{E43E1220-036F-AC45-948D-BDD4AE2661D7}"/>
                </a:ext>
              </a:extLst>
            </p:cNvPr>
            <p:cNvSpPr>
              <a:spLocks noEditPoints="1"/>
            </p:cNvSpPr>
            <p:nvPr userDrawn="1"/>
          </p:nvSpPr>
          <p:spPr bwMode="auto">
            <a:xfrm>
              <a:off x="9439275" y="1487488"/>
              <a:ext cx="366713" cy="365125"/>
            </a:xfrm>
            <a:custGeom>
              <a:avLst/>
              <a:gdLst>
                <a:gd name="T0" fmla="*/ 14 w 77"/>
                <a:gd name="T1" fmla="*/ 38 h 77"/>
                <a:gd name="T2" fmla="*/ 40 w 77"/>
                <a:gd name="T3" fmla="*/ 65 h 77"/>
                <a:gd name="T4" fmla="*/ 47 w 77"/>
                <a:gd name="T5" fmla="*/ 57 h 77"/>
                <a:gd name="T6" fmla="*/ 34 w 77"/>
                <a:gd name="T7" fmla="*/ 44 h 77"/>
                <a:gd name="T8" fmla="*/ 63 w 77"/>
                <a:gd name="T9" fmla="*/ 44 h 77"/>
                <a:gd name="T10" fmla="*/ 63 w 77"/>
                <a:gd name="T11" fmla="*/ 33 h 77"/>
                <a:gd name="T12" fmla="*/ 34 w 77"/>
                <a:gd name="T13" fmla="*/ 33 h 77"/>
                <a:gd name="T14" fmla="*/ 47 w 77"/>
                <a:gd name="T15" fmla="*/ 20 h 77"/>
                <a:gd name="T16" fmla="*/ 40 w 77"/>
                <a:gd name="T17" fmla="*/ 13 h 77"/>
                <a:gd name="T18" fmla="*/ 14 w 77"/>
                <a:gd name="T19" fmla="*/ 38 h 77"/>
                <a:gd name="T20" fmla="*/ 0 w 77"/>
                <a:gd name="T21" fmla="*/ 39 h 77"/>
                <a:gd name="T22" fmla="*/ 39 w 77"/>
                <a:gd name="T23" fmla="*/ 0 h 77"/>
                <a:gd name="T24" fmla="*/ 77 w 77"/>
                <a:gd name="T25" fmla="*/ 39 h 77"/>
                <a:gd name="T26" fmla="*/ 39 w 77"/>
                <a:gd name="T27" fmla="*/ 77 h 77"/>
                <a:gd name="T28" fmla="*/ 0 w 77"/>
                <a:gd name="T29" fmla="*/ 39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 h="77">
                  <a:moveTo>
                    <a:pt x="14" y="38"/>
                  </a:moveTo>
                  <a:cubicBezTo>
                    <a:pt x="40" y="65"/>
                    <a:pt x="40" y="65"/>
                    <a:pt x="40" y="65"/>
                  </a:cubicBezTo>
                  <a:cubicBezTo>
                    <a:pt x="47" y="57"/>
                    <a:pt x="47" y="57"/>
                    <a:pt x="47" y="57"/>
                  </a:cubicBezTo>
                  <a:cubicBezTo>
                    <a:pt x="34" y="44"/>
                    <a:pt x="34" y="44"/>
                    <a:pt x="34" y="44"/>
                  </a:cubicBezTo>
                  <a:cubicBezTo>
                    <a:pt x="63" y="44"/>
                    <a:pt x="63" y="44"/>
                    <a:pt x="63" y="44"/>
                  </a:cubicBezTo>
                  <a:cubicBezTo>
                    <a:pt x="63" y="33"/>
                    <a:pt x="63" y="33"/>
                    <a:pt x="63" y="33"/>
                  </a:cubicBezTo>
                  <a:cubicBezTo>
                    <a:pt x="34" y="33"/>
                    <a:pt x="34" y="33"/>
                    <a:pt x="34" y="33"/>
                  </a:cubicBezTo>
                  <a:cubicBezTo>
                    <a:pt x="47" y="20"/>
                    <a:pt x="47" y="20"/>
                    <a:pt x="47" y="20"/>
                  </a:cubicBezTo>
                  <a:cubicBezTo>
                    <a:pt x="40" y="13"/>
                    <a:pt x="40" y="13"/>
                    <a:pt x="40" y="13"/>
                  </a:cubicBezTo>
                  <a:lnTo>
                    <a:pt x="14" y="38"/>
                  </a:lnTo>
                  <a:close/>
                  <a:moveTo>
                    <a:pt x="0" y="39"/>
                  </a:moveTo>
                  <a:cubicBezTo>
                    <a:pt x="0" y="17"/>
                    <a:pt x="17" y="0"/>
                    <a:pt x="39" y="0"/>
                  </a:cubicBezTo>
                  <a:cubicBezTo>
                    <a:pt x="60" y="0"/>
                    <a:pt x="77" y="17"/>
                    <a:pt x="77" y="39"/>
                  </a:cubicBezTo>
                  <a:cubicBezTo>
                    <a:pt x="77" y="60"/>
                    <a:pt x="60" y="77"/>
                    <a:pt x="39" y="77"/>
                  </a:cubicBezTo>
                  <a:cubicBezTo>
                    <a:pt x="17" y="77"/>
                    <a:pt x="0" y="60"/>
                    <a:pt x="0" y="3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sp>
          <p:nvSpPr>
            <p:cNvPr id="55" name="Freeform 39">
              <a:extLst>
                <a:ext uri="{FF2B5EF4-FFF2-40B4-BE49-F238E27FC236}">
                  <a16:creationId xmlns:a16="http://schemas.microsoft.com/office/drawing/2014/main" xmlns="" id="{24D29A9A-B45A-6240-AD5F-C541542599A1}"/>
                </a:ext>
              </a:extLst>
            </p:cNvPr>
            <p:cNvSpPr>
              <a:spLocks/>
            </p:cNvSpPr>
            <p:nvPr userDrawn="1"/>
          </p:nvSpPr>
          <p:spPr bwMode="auto">
            <a:xfrm>
              <a:off x="9944100" y="1411288"/>
              <a:ext cx="233363" cy="512763"/>
            </a:xfrm>
            <a:custGeom>
              <a:avLst/>
              <a:gdLst>
                <a:gd name="T0" fmla="*/ 49 w 49"/>
                <a:gd name="T1" fmla="*/ 108 h 108"/>
                <a:gd name="T2" fmla="*/ 27 w 49"/>
                <a:gd name="T3" fmla="*/ 108 h 108"/>
                <a:gd name="T4" fmla="*/ 27 w 49"/>
                <a:gd name="T5" fmla="*/ 38 h 108"/>
                <a:gd name="T6" fmla="*/ 0 w 49"/>
                <a:gd name="T7" fmla="*/ 38 h 108"/>
                <a:gd name="T8" fmla="*/ 0 w 49"/>
                <a:gd name="T9" fmla="*/ 21 h 108"/>
                <a:gd name="T10" fmla="*/ 31 w 49"/>
                <a:gd name="T11" fmla="*/ 0 h 108"/>
                <a:gd name="T12" fmla="*/ 49 w 49"/>
                <a:gd name="T13" fmla="*/ 0 h 108"/>
                <a:gd name="T14" fmla="*/ 49 w 49"/>
                <a:gd name="T15" fmla="*/ 108 h 1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108">
                  <a:moveTo>
                    <a:pt x="49" y="108"/>
                  </a:moveTo>
                  <a:cubicBezTo>
                    <a:pt x="27" y="108"/>
                    <a:pt x="27" y="108"/>
                    <a:pt x="27" y="108"/>
                  </a:cubicBezTo>
                  <a:cubicBezTo>
                    <a:pt x="27" y="38"/>
                    <a:pt x="27" y="38"/>
                    <a:pt x="27" y="38"/>
                  </a:cubicBezTo>
                  <a:cubicBezTo>
                    <a:pt x="0" y="38"/>
                    <a:pt x="0" y="38"/>
                    <a:pt x="0" y="38"/>
                  </a:cubicBezTo>
                  <a:cubicBezTo>
                    <a:pt x="0" y="21"/>
                    <a:pt x="0" y="21"/>
                    <a:pt x="0" y="21"/>
                  </a:cubicBezTo>
                  <a:cubicBezTo>
                    <a:pt x="15" y="21"/>
                    <a:pt x="29" y="16"/>
                    <a:pt x="31" y="0"/>
                  </a:cubicBezTo>
                  <a:cubicBezTo>
                    <a:pt x="49" y="0"/>
                    <a:pt x="49" y="0"/>
                    <a:pt x="49" y="0"/>
                  </a:cubicBezTo>
                  <a:lnTo>
                    <a:pt x="49" y="10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sp>
          <p:nvSpPr>
            <p:cNvPr id="56" name="Rectangle 40">
              <a:extLst>
                <a:ext uri="{FF2B5EF4-FFF2-40B4-BE49-F238E27FC236}">
                  <a16:creationId xmlns:a16="http://schemas.microsoft.com/office/drawing/2014/main" xmlns="" id="{C72C5AE0-D525-E843-A16C-E49DD22E3FA0}"/>
                </a:ext>
              </a:extLst>
            </p:cNvPr>
            <p:cNvSpPr>
              <a:spLocks noChangeArrowheads="1"/>
            </p:cNvSpPr>
            <p:nvPr userDrawn="1"/>
          </p:nvSpPr>
          <p:spPr bwMode="auto">
            <a:xfrm>
              <a:off x="10272713" y="1811338"/>
              <a:ext cx="114300" cy="1127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sp>
          <p:nvSpPr>
            <p:cNvPr id="57" name="Freeform 41">
              <a:extLst>
                <a:ext uri="{FF2B5EF4-FFF2-40B4-BE49-F238E27FC236}">
                  <a16:creationId xmlns:a16="http://schemas.microsoft.com/office/drawing/2014/main" xmlns="" id="{5F0F1FC3-06A5-144B-BBD5-803427A859D0}"/>
                </a:ext>
              </a:extLst>
            </p:cNvPr>
            <p:cNvSpPr>
              <a:spLocks/>
            </p:cNvSpPr>
            <p:nvPr userDrawn="1"/>
          </p:nvSpPr>
          <p:spPr bwMode="auto">
            <a:xfrm>
              <a:off x="10458450" y="1411288"/>
              <a:ext cx="385763" cy="522288"/>
            </a:xfrm>
            <a:custGeom>
              <a:avLst/>
              <a:gdLst>
                <a:gd name="T0" fmla="*/ 75 w 81"/>
                <a:gd name="T1" fmla="*/ 18 h 110"/>
                <a:gd name="T2" fmla="*/ 30 w 81"/>
                <a:gd name="T3" fmla="*/ 18 h 110"/>
                <a:gd name="T4" fmla="*/ 26 w 81"/>
                <a:gd name="T5" fmla="*/ 42 h 110"/>
                <a:gd name="T6" fmla="*/ 26 w 81"/>
                <a:gd name="T7" fmla="*/ 42 h 110"/>
                <a:gd name="T8" fmla="*/ 47 w 81"/>
                <a:gd name="T9" fmla="*/ 34 h 110"/>
                <a:gd name="T10" fmla="*/ 81 w 81"/>
                <a:gd name="T11" fmla="*/ 71 h 110"/>
                <a:gd name="T12" fmla="*/ 40 w 81"/>
                <a:gd name="T13" fmla="*/ 110 h 110"/>
                <a:gd name="T14" fmla="*/ 0 w 81"/>
                <a:gd name="T15" fmla="*/ 76 h 110"/>
                <a:gd name="T16" fmla="*/ 22 w 81"/>
                <a:gd name="T17" fmla="*/ 76 h 110"/>
                <a:gd name="T18" fmla="*/ 40 w 81"/>
                <a:gd name="T19" fmla="*/ 92 h 110"/>
                <a:gd name="T20" fmla="*/ 59 w 81"/>
                <a:gd name="T21" fmla="*/ 71 h 110"/>
                <a:gd name="T22" fmla="*/ 40 w 81"/>
                <a:gd name="T23" fmla="*/ 51 h 110"/>
                <a:gd name="T24" fmla="*/ 23 w 81"/>
                <a:gd name="T25" fmla="*/ 59 h 110"/>
                <a:gd name="T26" fmla="*/ 4 w 81"/>
                <a:gd name="T27" fmla="*/ 59 h 110"/>
                <a:gd name="T28" fmla="*/ 14 w 81"/>
                <a:gd name="T29" fmla="*/ 0 h 110"/>
                <a:gd name="T30" fmla="*/ 75 w 81"/>
                <a:gd name="T31" fmla="*/ 0 h 110"/>
                <a:gd name="T32" fmla="*/ 75 w 81"/>
                <a:gd name="T33" fmla="*/ 18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1" h="110">
                  <a:moveTo>
                    <a:pt x="75" y="18"/>
                  </a:moveTo>
                  <a:cubicBezTo>
                    <a:pt x="30" y="18"/>
                    <a:pt x="30" y="18"/>
                    <a:pt x="30" y="18"/>
                  </a:cubicBezTo>
                  <a:cubicBezTo>
                    <a:pt x="26" y="42"/>
                    <a:pt x="26" y="42"/>
                    <a:pt x="26" y="42"/>
                  </a:cubicBezTo>
                  <a:cubicBezTo>
                    <a:pt x="26" y="42"/>
                    <a:pt x="26" y="42"/>
                    <a:pt x="26" y="42"/>
                  </a:cubicBezTo>
                  <a:cubicBezTo>
                    <a:pt x="32" y="36"/>
                    <a:pt x="39" y="34"/>
                    <a:pt x="47" y="34"/>
                  </a:cubicBezTo>
                  <a:cubicBezTo>
                    <a:pt x="68" y="34"/>
                    <a:pt x="81" y="51"/>
                    <a:pt x="81" y="71"/>
                  </a:cubicBezTo>
                  <a:cubicBezTo>
                    <a:pt x="81" y="93"/>
                    <a:pt x="62" y="110"/>
                    <a:pt x="40" y="110"/>
                  </a:cubicBezTo>
                  <a:cubicBezTo>
                    <a:pt x="19" y="110"/>
                    <a:pt x="0" y="98"/>
                    <a:pt x="0" y="76"/>
                  </a:cubicBezTo>
                  <a:cubicBezTo>
                    <a:pt x="22" y="76"/>
                    <a:pt x="22" y="76"/>
                    <a:pt x="22" y="76"/>
                  </a:cubicBezTo>
                  <a:cubicBezTo>
                    <a:pt x="23" y="85"/>
                    <a:pt x="30" y="92"/>
                    <a:pt x="40" y="92"/>
                  </a:cubicBezTo>
                  <a:cubicBezTo>
                    <a:pt x="51" y="92"/>
                    <a:pt x="59" y="82"/>
                    <a:pt x="59" y="71"/>
                  </a:cubicBezTo>
                  <a:cubicBezTo>
                    <a:pt x="59" y="60"/>
                    <a:pt x="52" y="51"/>
                    <a:pt x="40" y="51"/>
                  </a:cubicBezTo>
                  <a:cubicBezTo>
                    <a:pt x="32" y="51"/>
                    <a:pt x="28" y="53"/>
                    <a:pt x="23" y="59"/>
                  </a:cubicBezTo>
                  <a:cubicBezTo>
                    <a:pt x="4" y="59"/>
                    <a:pt x="4" y="59"/>
                    <a:pt x="4" y="59"/>
                  </a:cubicBezTo>
                  <a:cubicBezTo>
                    <a:pt x="14" y="0"/>
                    <a:pt x="14" y="0"/>
                    <a:pt x="14" y="0"/>
                  </a:cubicBezTo>
                  <a:cubicBezTo>
                    <a:pt x="75" y="0"/>
                    <a:pt x="75" y="0"/>
                    <a:pt x="75" y="0"/>
                  </a:cubicBezTo>
                  <a:lnTo>
                    <a:pt x="75"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sp>
          <p:nvSpPr>
            <p:cNvPr id="58" name="Freeform 42">
              <a:extLst>
                <a:ext uri="{FF2B5EF4-FFF2-40B4-BE49-F238E27FC236}">
                  <a16:creationId xmlns:a16="http://schemas.microsoft.com/office/drawing/2014/main" xmlns="" id="{BB80BF4D-2F47-5040-8F51-FF09C17ADC66}"/>
                </a:ext>
              </a:extLst>
            </p:cNvPr>
            <p:cNvSpPr>
              <a:spLocks noEditPoints="1"/>
            </p:cNvSpPr>
            <p:nvPr userDrawn="1"/>
          </p:nvSpPr>
          <p:spPr bwMode="auto">
            <a:xfrm>
              <a:off x="10220325" y="2266951"/>
              <a:ext cx="366713" cy="366713"/>
            </a:xfrm>
            <a:custGeom>
              <a:avLst/>
              <a:gdLst>
                <a:gd name="T0" fmla="*/ 39 w 77"/>
                <a:gd name="T1" fmla="*/ 64 h 77"/>
                <a:gd name="T2" fmla="*/ 65 w 77"/>
                <a:gd name="T3" fmla="*/ 38 h 77"/>
                <a:gd name="T4" fmla="*/ 58 w 77"/>
                <a:gd name="T5" fmla="*/ 30 h 77"/>
                <a:gd name="T6" fmla="*/ 44 w 77"/>
                <a:gd name="T7" fmla="*/ 43 h 77"/>
                <a:gd name="T8" fmla="*/ 44 w 77"/>
                <a:gd name="T9" fmla="*/ 14 h 77"/>
                <a:gd name="T10" fmla="*/ 34 w 77"/>
                <a:gd name="T11" fmla="*/ 14 h 77"/>
                <a:gd name="T12" fmla="*/ 34 w 77"/>
                <a:gd name="T13" fmla="*/ 44 h 77"/>
                <a:gd name="T14" fmla="*/ 20 w 77"/>
                <a:gd name="T15" fmla="*/ 30 h 77"/>
                <a:gd name="T16" fmla="*/ 13 w 77"/>
                <a:gd name="T17" fmla="*/ 38 h 77"/>
                <a:gd name="T18" fmla="*/ 39 w 77"/>
                <a:gd name="T19" fmla="*/ 64 h 77"/>
                <a:gd name="T20" fmla="*/ 39 w 77"/>
                <a:gd name="T21" fmla="*/ 77 h 77"/>
                <a:gd name="T22" fmla="*/ 0 w 77"/>
                <a:gd name="T23" fmla="*/ 39 h 77"/>
                <a:gd name="T24" fmla="*/ 39 w 77"/>
                <a:gd name="T25" fmla="*/ 0 h 77"/>
                <a:gd name="T26" fmla="*/ 77 w 77"/>
                <a:gd name="T27" fmla="*/ 39 h 77"/>
                <a:gd name="T28" fmla="*/ 39 w 77"/>
                <a:gd name="T2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 h="77">
                  <a:moveTo>
                    <a:pt x="39" y="64"/>
                  </a:moveTo>
                  <a:cubicBezTo>
                    <a:pt x="65" y="38"/>
                    <a:pt x="65" y="38"/>
                    <a:pt x="65" y="38"/>
                  </a:cubicBezTo>
                  <a:cubicBezTo>
                    <a:pt x="58" y="30"/>
                    <a:pt x="58" y="30"/>
                    <a:pt x="58" y="30"/>
                  </a:cubicBezTo>
                  <a:cubicBezTo>
                    <a:pt x="44" y="43"/>
                    <a:pt x="44" y="43"/>
                    <a:pt x="44" y="43"/>
                  </a:cubicBezTo>
                  <a:cubicBezTo>
                    <a:pt x="44" y="14"/>
                    <a:pt x="44" y="14"/>
                    <a:pt x="44" y="14"/>
                  </a:cubicBezTo>
                  <a:cubicBezTo>
                    <a:pt x="34" y="14"/>
                    <a:pt x="34" y="14"/>
                    <a:pt x="34" y="14"/>
                  </a:cubicBezTo>
                  <a:cubicBezTo>
                    <a:pt x="34" y="44"/>
                    <a:pt x="34" y="44"/>
                    <a:pt x="34" y="44"/>
                  </a:cubicBezTo>
                  <a:cubicBezTo>
                    <a:pt x="20" y="30"/>
                    <a:pt x="20" y="30"/>
                    <a:pt x="20" y="30"/>
                  </a:cubicBezTo>
                  <a:cubicBezTo>
                    <a:pt x="13" y="38"/>
                    <a:pt x="13" y="38"/>
                    <a:pt x="13" y="38"/>
                  </a:cubicBezTo>
                  <a:lnTo>
                    <a:pt x="39" y="64"/>
                  </a:lnTo>
                  <a:close/>
                  <a:moveTo>
                    <a:pt x="39" y="77"/>
                  </a:moveTo>
                  <a:cubicBezTo>
                    <a:pt x="18" y="77"/>
                    <a:pt x="0" y="60"/>
                    <a:pt x="0" y="39"/>
                  </a:cubicBezTo>
                  <a:cubicBezTo>
                    <a:pt x="0" y="18"/>
                    <a:pt x="18" y="0"/>
                    <a:pt x="39" y="0"/>
                  </a:cubicBezTo>
                  <a:cubicBezTo>
                    <a:pt x="60" y="0"/>
                    <a:pt x="77" y="18"/>
                    <a:pt x="77" y="39"/>
                  </a:cubicBezTo>
                  <a:cubicBezTo>
                    <a:pt x="77" y="60"/>
                    <a:pt x="60" y="77"/>
                    <a:pt x="39" y="7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sp>
          <p:nvSpPr>
            <p:cNvPr id="59" name="Freeform 43">
              <a:extLst>
                <a:ext uri="{FF2B5EF4-FFF2-40B4-BE49-F238E27FC236}">
                  <a16:creationId xmlns:a16="http://schemas.microsoft.com/office/drawing/2014/main" xmlns="" id="{152DA642-4A94-DB48-9D9B-4152937763D2}"/>
                </a:ext>
              </a:extLst>
            </p:cNvPr>
            <p:cNvSpPr>
              <a:spLocks noEditPoints="1"/>
            </p:cNvSpPr>
            <p:nvPr userDrawn="1"/>
          </p:nvSpPr>
          <p:spPr bwMode="auto">
            <a:xfrm>
              <a:off x="10220325" y="706438"/>
              <a:ext cx="366713" cy="366713"/>
            </a:xfrm>
            <a:custGeom>
              <a:avLst/>
              <a:gdLst>
                <a:gd name="T0" fmla="*/ 39 w 77"/>
                <a:gd name="T1" fmla="*/ 14 h 77"/>
                <a:gd name="T2" fmla="*/ 13 w 77"/>
                <a:gd name="T3" fmla="*/ 40 h 77"/>
                <a:gd name="T4" fmla="*/ 20 w 77"/>
                <a:gd name="T5" fmla="*/ 47 h 77"/>
                <a:gd name="T6" fmla="*/ 34 w 77"/>
                <a:gd name="T7" fmla="*/ 34 h 77"/>
                <a:gd name="T8" fmla="*/ 34 w 77"/>
                <a:gd name="T9" fmla="*/ 63 h 77"/>
                <a:gd name="T10" fmla="*/ 44 w 77"/>
                <a:gd name="T11" fmla="*/ 63 h 77"/>
                <a:gd name="T12" fmla="*/ 44 w 77"/>
                <a:gd name="T13" fmla="*/ 34 h 77"/>
                <a:gd name="T14" fmla="*/ 57 w 77"/>
                <a:gd name="T15" fmla="*/ 47 h 77"/>
                <a:gd name="T16" fmla="*/ 65 w 77"/>
                <a:gd name="T17" fmla="*/ 39 h 77"/>
                <a:gd name="T18" fmla="*/ 39 w 77"/>
                <a:gd name="T19" fmla="*/ 14 h 77"/>
                <a:gd name="T20" fmla="*/ 39 w 77"/>
                <a:gd name="T21" fmla="*/ 0 h 77"/>
                <a:gd name="T22" fmla="*/ 77 w 77"/>
                <a:gd name="T23" fmla="*/ 38 h 77"/>
                <a:gd name="T24" fmla="*/ 39 w 77"/>
                <a:gd name="T25" fmla="*/ 77 h 77"/>
                <a:gd name="T26" fmla="*/ 0 w 77"/>
                <a:gd name="T27" fmla="*/ 38 h 77"/>
                <a:gd name="T28" fmla="*/ 39 w 77"/>
                <a:gd name="T29"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 h="77">
                  <a:moveTo>
                    <a:pt x="39" y="14"/>
                  </a:moveTo>
                  <a:cubicBezTo>
                    <a:pt x="13" y="40"/>
                    <a:pt x="13" y="40"/>
                    <a:pt x="13" y="40"/>
                  </a:cubicBezTo>
                  <a:cubicBezTo>
                    <a:pt x="20" y="47"/>
                    <a:pt x="20" y="47"/>
                    <a:pt x="20" y="47"/>
                  </a:cubicBezTo>
                  <a:cubicBezTo>
                    <a:pt x="34" y="34"/>
                    <a:pt x="34" y="34"/>
                    <a:pt x="34" y="34"/>
                  </a:cubicBezTo>
                  <a:cubicBezTo>
                    <a:pt x="34" y="63"/>
                    <a:pt x="34" y="63"/>
                    <a:pt x="34" y="63"/>
                  </a:cubicBezTo>
                  <a:cubicBezTo>
                    <a:pt x="44" y="63"/>
                    <a:pt x="44" y="63"/>
                    <a:pt x="44" y="63"/>
                  </a:cubicBezTo>
                  <a:cubicBezTo>
                    <a:pt x="44" y="34"/>
                    <a:pt x="44" y="34"/>
                    <a:pt x="44" y="34"/>
                  </a:cubicBezTo>
                  <a:cubicBezTo>
                    <a:pt x="57" y="47"/>
                    <a:pt x="57" y="47"/>
                    <a:pt x="57" y="47"/>
                  </a:cubicBezTo>
                  <a:cubicBezTo>
                    <a:pt x="65" y="39"/>
                    <a:pt x="65" y="39"/>
                    <a:pt x="65" y="39"/>
                  </a:cubicBezTo>
                  <a:lnTo>
                    <a:pt x="39" y="14"/>
                  </a:lnTo>
                  <a:close/>
                  <a:moveTo>
                    <a:pt x="39" y="0"/>
                  </a:moveTo>
                  <a:cubicBezTo>
                    <a:pt x="60" y="0"/>
                    <a:pt x="77" y="17"/>
                    <a:pt x="77" y="38"/>
                  </a:cubicBezTo>
                  <a:cubicBezTo>
                    <a:pt x="77" y="60"/>
                    <a:pt x="60" y="77"/>
                    <a:pt x="39" y="77"/>
                  </a:cubicBezTo>
                  <a:cubicBezTo>
                    <a:pt x="18" y="77"/>
                    <a:pt x="0" y="60"/>
                    <a:pt x="0" y="38"/>
                  </a:cubicBezTo>
                  <a:cubicBezTo>
                    <a:pt x="0" y="17"/>
                    <a:pt x="18" y="0"/>
                    <a:pt x="3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grpSp>
      <p:sp>
        <p:nvSpPr>
          <p:cNvPr id="5" name="Tekstvak 4"/>
          <p:cNvSpPr txBox="1"/>
          <p:nvPr/>
        </p:nvSpPr>
        <p:spPr>
          <a:xfrm>
            <a:off x="1278940" y="776772"/>
            <a:ext cx="4607122" cy="461665"/>
          </a:xfrm>
          <a:prstGeom prst="rect">
            <a:avLst/>
          </a:prstGeom>
          <a:noFill/>
        </p:spPr>
        <p:txBody>
          <a:bodyPr wrap="square" lIns="0" tIns="0" rIns="0" bIns="0" rtlCol="0">
            <a:spAutoFit/>
          </a:bodyPr>
          <a:lstStyle/>
          <a:p>
            <a:pPr algn="l"/>
            <a:r>
              <a:rPr lang="en-GB" sz="3000" b="1" i="0" u="none" strike="noStrike" kern="1200" baseline="0" dirty="0" smtClean="0">
                <a:solidFill>
                  <a:srgbClr val="485255"/>
                </a:solidFill>
                <a:latin typeface="Arial" panose="020B0604020202020204" pitchFamily="34" charset="0"/>
                <a:ea typeface="+mn-ea"/>
                <a:cs typeface="Arial" panose="020B0604020202020204" pitchFamily="34" charset="0"/>
              </a:rPr>
              <a:t>A moment for safety</a:t>
            </a:r>
          </a:p>
        </p:txBody>
      </p:sp>
      <p:sp>
        <p:nvSpPr>
          <p:cNvPr id="8" name="Rechthoek 7"/>
          <p:cNvSpPr/>
          <p:nvPr/>
        </p:nvSpPr>
        <p:spPr>
          <a:xfrm>
            <a:off x="1060071" y="564543"/>
            <a:ext cx="5750927"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tIns="216000" rIns="864000" bIns="216000" rtlCol="0" anchor="ctr"/>
          <a:lstStyle/>
          <a:p>
            <a:pPr algn="l"/>
            <a:r>
              <a:rPr lang="nl-NL" sz="3000" b="1" dirty="0" smtClean="0">
                <a:solidFill>
                  <a:srgbClr val="485255"/>
                </a:solidFill>
                <a:latin typeface="Arial" panose="020B0604020202020204" pitchFamily="34" charset="0"/>
                <a:cs typeface="Arial" panose="020B0604020202020204" pitchFamily="34" charset="0"/>
              </a:rPr>
              <a:t>A moment</a:t>
            </a:r>
            <a:r>
              <a:rPr lang="nl-NL" sz="3000" b="1" baseline="0" dirty="0" smtClean="0">
                <a:solidFill>
                  <a:srgbClr val="485255"/>
                </a:solidFill>
                <a:latin typeface="Arial" panose="020B0604020202020204" pitchFamily="34" charset="0"/>
                <a:cs typeface="Arial" panose="020B0604020202020204" pitchFamily="34" charset="0"/>
              </a:rPr>
              <a:t> </a:t>
            </a:r>
            <a:r>
              <a:rPr lang="nl-NL" sz="3000" b="1" baseline="0" dirty="0" err="1" smtClean="0">
                <a:solidFill>
                  <a:srgbClr val="485255"/>
                </a:solidFill>
                <a:latin typeface="Arial" panose="020B0604020202020204" pitchFamily="34" charset="0"/>
                <a:cs typeface="Arial" panose="020B0604020202020204" pitchFamily="34" charset="0"/>
              </a:rPr>
              <a:t>for</a:t>
            </a:r>
            <a:r>
              <a:rPr lang="nl-NL" sz="3000" b="1" baseline="0" dirty="0" smtClean="0">
                <a:solidFill>
                  <a:srgbClr val="485255"/>
                </a:solidFill>
                <a:latin typeface="Arial" panose="020B0604020202020204" pitchFamily="34" charset="0"/>
                <a:cs typeface="Arial" panose="020B0604020202020204" pitchFamily="34" charset="0"/>
              </a:rPr>
              <a:t> </a:t>
            </a:r>
            <a:r>
              <a:rPr lang="nl-NL" sz="3000" b="1" baseline="0" dirty="0" err="1" smtClean="0">
                <a:solidFill>
                  <a:srgbClr val="485255"/>
                </a:solidFill>
                <a:latin typeface="Arial" panose="020B0604020202020204" pitchFamily="34" charset="0"/>
                <a:cs typeface="Arial" panose="020B0604020202020204" pitchFamily="34" charset="0"/>
              </a:rPr>
              <a:t>safety</a:t>
            </a:r>
            <a:r>
              <a:rPr lang="nl-NL" sz="3000" b="1" baseline="0" dirty="0" smtClean="0">
                <a:solidFill>
                  <a:srgbClr val="485255"/>
                </a:solidFill>
                <a:latin typeface="Arial" panose="020B0604020202020204" pitchFamily="34" charset="0"/>
                <a:cs typeface="Arial" panose="020B0604020202020204" pitchFamily="34" charset="0"/>
              </a:rPr>
              <a:t> </a:t>
            </a:r>
            <a:endParaRPr lang="nl-NL" sz="3000" b="1" dirty="0">
              <a:solidFill>
                <a:srgbClr val="485255"/>
              </a:solidFill>
              <a:latin typeface="Arial" panose="020B0604020202020204" pitchFamily="34" charset="0"/>
              <a:cs typeface="Arial" panose="020B0604020202020204" pitchFamily="34" charset="0"/>
            </a:endParaRPr>
          </a:p>
        </p:txBody>
      </p:sp>
      <p:sp>
        <p:nvSpPr>
          <p:cNvPr id="74" name="Slide Number Placeholder 5">
            <a:extLst>
              <a:ext uri="{FF2B5EF4-FFF2-40B4-BE49-F238E27FC236}">
                <a16:creationId xmlns:a16="http://schemas.microsoft.com/office/drawing/2014/main" xmlns="" id="{280BAE99-19FC-413E-AC91-A9A3CF4EB6D1}"/>
              </a:ext>
            </a:extLst>
          </p:cNvPr>
          <p:cNvSpPr>
            <a:spLocks noGrp="1"/>
          </p:cNvSpPr>
          <p:nvPr>
            <p:ph type="sldNum" sz="quarter" idx="4"/>
          </p:nvPr>
        </p:nvSpPr>
        <p:spPr>
          <a:xfrm>
            <a:off x="396003" y="6396320"/>
            <a:ext cx="360000" cy="360001"/>
          </a:xfrm>
          <a:prstGeom prst="rect">
            <a:avLst/>
          </a:prstGeom>
        </p:spPr>
        <p:txBody>
          <a:bodyPr vert="horz" lIns="0" tIns="0" rIns="0" bIns="0" rtlCol="0" anchor="ctr"/>
          <a:lstStyle>
            <a:lvl1pPr algn="r">
              <a:defRPr sz="1000" b="0">
                <a:solidFill>
                  <a:schemeClr val="accent5"/>
                </a:solidFill>
              </a:defRPr>
            </a:lvl1pPr>
          </a:lstStyle>
          <a:p>
            <a:fld id="{12E7EA47-C16F-484F-9C0D-C4523DDA169C}" type="slidenum">
              <a:rPr lang="en-GB" smtClean="0"/>
              <a:pPr/>
              <a:t>‹nr.›</a:t>
            </a:fld>
            <a:endParaRPr lang="en-GB" dirty="0"/>
          </a:p>
        </p:txBody>
      </p:sp>
      <p:sp>
        <p:nvSpPr>
          <p:cNvPr id="75" name="Test"/>
          <p:cNvSpPr txBox="1"/>
          <p:nvPr>
            <p:custDataLst>
              <p:tags r:id="rId7"/>
            </p:custDataLst>
          </p:nvPr>
        </p:nvSpPr>
        <p:spPr>
          <a:xfrm>
            <a:off x="1359861" y="6394540"/>
            <a:ext cx="1440000" cy="363600"/>
          </a:xfrm>
          <a:prstGeom prst="rect">
            <a:avLst/>
          </a:prstGeom>
        </p:spPr>
        <p:txBody>
          <a:bodyPr vert="horz" lIns="0" tIns="0" rIns="0" bIns="0" rtlCol="0" anchor="ctr"/>
          <a:lstStyle>
            <a:defPPr>
              <a:defRPr lang="en-US"/>
            </a:defPPr>
            <a:lvl1pPr algn="r">
              <a:defRPr sz="1000" b="0">
                <a:solidFill>
                  <a:schemeClr val="accent5"/>
                </a:solidFill>
              </a:defRPr>
            </a:lvl1pPr>
          </a:lstStyle>
          <a:p>
            <a:pPr lvl="0" algn="l"/>
            <a:r>
              <a:rPr lang="en-GB" noProof="0" smtClean="0"/>
              <a:t>April 9 2021</a:t>
            </a:r>
            <a:endParaRPr lang="en-GB" noProof="0" dirty="0"/>
          </a:p>
        </p:txBody>
      </p:sp>
      <p:sp>
        <p:nvSpPr>
          <p:cNvPr id="76" name="Test"/>
          <p:cNvSpPr txBox="1"/>
          <p:nvPr>
            <p:custDataLst>
              <p:tags r:id="rId8"/>
            </p:custDataLst>
          </p:nvPr>
        </p:nvSpPr>
        <p:spPr>
          <a:xfrm>
            <a:off x="3168000" y="6461760"/>
            <a:ext cx="2520000" cy="246221"/>
          </a:xfrm>
          <a:prstGeom prst="rect">
            <a:avLst/>
          </a:prstGeom>
        </p:spPr>
        <p:txBody>
          <a:bodyPr vert="horz" lIns="0" tIns="0" rIns="0" bIns="0" rtlCol="0" anchor="ctr"/>
          <a:lstStyle>
            <a:defPPr>
              <a:defRPr lang="en-US"/>
            </a:defPPr>
            <a:lvl1pPr>
              <a:defRPr sz="1000" b="1">
                <a:solidFill>
                  <a:schemeClr val="accent5"/>
                </a:solidFill>
              </a:defRPr>
            </a:lvl1pPr>
          </a:lstStyle>
          <a:p>
            <a:pPr lvl="0"/>
            <a:r>
              <a:rPr lang="en-GB" sz="1000" b="1" i="0" noProof="0" smtClean="0">
                <a:solidFill>
                  <a:srgbClr val="485255"/>
                </a:solidFill>
                <a:latin typeface="Arial"/>
              </a:rPr>
              <a:t>C1 - Public Information</a:t>
            </a:r>
            <a:endParaRPr lang="en-GB" sz="1000" b="1" i="0" noProof="0" dirty="0">
              <a:solidFill>
                <a:srgbClr val="485255"/>
              </a:solidFill>
              <a:latin typeface="Arial"/>
            </a:endParaRPr>
          </a:p>
        </p:txBody>
      </p:sp>
    </p:spTree>
    <p:extLst>
      <p:ext uri="{BB962C8B-B14F-4D97-AF65-F5344CB8AC3E}">
        <p14:creationId xmlns:p14="http://schemas.microsoft.com/office/powerpoint/2010/main" val="1165606813"/>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End Car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xmlns="" id="{39CAE944-072A-D341-B7ED-90AD1B1DF8ED}"/>
              </a:ext>
            </a:extLst>
          </p:cNvPr>
          <p:cNvGraphicFramePr>
            <a:graphicFrameLocks noGrp="1"/>
          </p:cNvGraphicFramePr>
          <p:nvPr>
            <p:extLst>
              <p:ext uri="{D42A27DB-BD31-4B8C-83A1-F6EECF244321}">
                <p14:modId xmlns:p14="http://schemas.microsoft.com/office/powerpoint/2010/main" val="4245336242"/>
              </p:ext>
            </p:extLst>
          </p:nvPr>
        </p:nvGraphicFramePr>
        <p:xfrm>
          <a:off x="-381964" y="-162044"/>
          <a:ext cx="12959982" cy="7199990"/>
        </p:xfrm>
        <a:graphic>
          <a:graphicData uri="http://schemas.openxmlformats.org/drawingml/2006/table">
            <a:tbl>
              <a:tblPr firstRow="1" bandRow="1">
                <a:tableStyleId>{5C22544A-7EE6-4342-B048-85BDC9FD1C3A}</a:tableStyleId>
              </a:tblPr>
              <a:tblGrid>
                <a:gridCol w="719999">
                  <a:extLst>
                    <a:ext uri="{9D8B030D-6E8A-4147-A177-3AD203B41FA5}">
                      <a16:colId xmlns:a16="http://schemas.microsoft.com/office/drawing/2014/main" xmlns="" val="3446020227"/>
                    </a:ext>
                  </a:extLst>
                </a:gridCol>
                <a:gridCol w="719999">
                  <a:extLst>
                    <a:ext uri="{9D8B030D-6E8A-4147-A177-3AD203B41FA5}">
                      <a16:colId xmlns:a16="http://schemas.microsoft.com/office/drawing/2014/main" xmlns="" val="1444038365"/>
                    </a:ext>
                  </a:extLst>
                </a:gridCol>
                <a:gridCol w="719999">
                  <a:extLst>
                    <a:ext uri="{9D8B030D-6E8A-4147-A177-3AD203B41FA5}">
                      <a16:colId xmlns:a16="http://schemas.microsoft.com/office/drawing/2014/main" xmlns="" val="1238181253"/>
                    </a:ext>
                  </a:extLst>
                </a:gridCol>
                <a:gridCol w="719999">
                  <a:extLst>
                    <a:ext uri="{9D8B030D-6E8A-4147-A177-3AD203B41FA5}">
                      <a16:colId xmlns:a16="http://schemas.microsoft.com/office/drawing/2014/main" xmlns="" val="2297292423"/>
                    </a:ext>
                  </a:extLst>
                </a:gridCol>
                <a:gridCol w="719999">
                  <a:extLst>
                    <a:ext uri="{9D8B030D-6E8A-4147-A177-3AD203B41FA5}">
                      <a16:colId xmlns:a16="http://schemas.microsoft.com/office/drawing/2014/main" xmlns="" val="3195920830"/>
                    </a:ext>
                  </a:extLst>
                </a:gridCol>
                <a:gridCol w="719999">
                  <a:extLst>
                    <a:ext uri="{9D8B030D-6E8A-4147-A177-3AD203B41FA5}">
                      <a16:colId xmlns:a16="http://schemas.microsoft.com/office/drawing/2014/main" xmlns="" val="762918820"/>
                    </a:ext>
                  </a:extLst>
                </a:gridCol>
                <a:gridCol w="719999">
                  <a:extLst>
                    <a:ext uri="{9D8B030D-6E8A-4147-A177-3AD203B41FA5}">
                      <a16:colId xmlns:a16="http://schemas.microsoft.com/office/drawing/2014/main" xmlns="" val="3658407778"/>
                    </a:ext>
                  </a:extLst>
                </a:gridCol>
                <a:gridCol w="719999">
                  <a:extLst>
                    <a:ext uri="{9D8B030D-6E8A-4147-A177-3AD203B41FA5}">
                      <a16:colId xmlns:a16="http://schemas.microsoft.com/office/drawing/2014/main" xmlns="" val="422089238"/>
                    </a:ext>
                  </a:extLst>
                </a:gridCol>
                <a:gridCol w="719999">
                  <a:extLst>
                    <a:ext uri="{9D8B030D-6E8A-4147-A177-3AD203B41FA5}">
                      <a16:colId xmlns:a16="http://schemas.microsoft.com/office/drawing/2014/main" xmlns="" val="2214612928"/>
                    </a:ext>
                  </a:extLst>
                </a:gridCol>
                <a:gridCol w="719999">
                  <a:extLst>
                    <a:ext uri="{9D8B030D-6E8A-4147-A177-3AD203B41FA5}">
                      <a16:colId xmlns:a16="http://schemas.microsoft.com/office/drawing/2014/main" xmlns="" val="1500141142"/>
                    </a:ext>
                  </a:extLst>
                </a:gridCol>
                <a:gridCol w="719999">
                  <a:extLst>
                    <a:ext uri="{9D8B030D-6E8A-4147-A177-3AD203B41FA5}">
                      <a16:colId xmlns:a16="http://schemas.microsoft.com/office/drawing/2014/main" xmlns="" val="761502769"/>
                    </a:ext>
                  </a:extLst>
                </a:gridCol>
                <a:gridCol w="719999">
                  <a:extLst>
                    <a:ext uri="{9D8B030D-6E8A-4147-A177-3AD203B41FA5}">
                      <a16:colId xmlns:a16="http://schemas.microsoft.com/office/drawing/2014/main" xmlns="" val="1330765595"/>
                    </a:ext>
                  </a:extLst>
                </a:gridCol>
                <a:gridCol w="719999">
                  <a:extLst>
                    <a:ext uri="{9D8B030D-6E8A-4147-A177-3AD203B41FA5}">
                      <a16:colId xmlns:a16="http://schemas.microsoft.com/office/drawing/2014/main" xmlns="" val="2477405726"/>
                    </a:ext>
                  </a:extLst>
                </a:gridCol>
                <a:gridCol w="719999">
                  <a:extLst>
                    <a:ext uri="{9D8B030D-6E8A-4147-A177-3AD203B41FA5}">
                      <a16:colId xmlns:a16="http://schemas.microsoft.com/office/drawing/2014/main" xmlns="" val="2441464480"/>
                    </a:ext>
                  </a:extLst>
                </a:gridCol>
                <a:gridCol w="719999">
                  <a:extLst>
                    <a:ext uri="{9D8B030D-6E8A-4147-A177-3AD203B41FA5}">
                      <a16:colId xmlns:a16="http://schemas.microsoft.com/office/drawing/2014/main" xmlns="" val="2406926072"/>
                    </a:ext>
                  </a:extLst>
                </a:gridCol>
                <a:gridCol w="719999">
                  <a:extLst>
                    <a:ext uri="{9D8B030D-6E8A-4147-A177-3AD203B41FA5}">
                      <a16:colId xmlns:a16="http://schemas.microsoft.com/office/drawing/2014/main" xmlns="" val="718999815"/>
                    </a:ext>
                  </a:extLst>
                </a:gridCol>
                <a:gridCol w="719999">
                  <a:extLst>
                    <a:ext uri="{9D8B030D-6E8A-4147-A177-3AD203B41FA5}">
                      <a16:colId xmlns:a16="http://schemas.microsoft.com/office/drawing/2014/main" xmlns="" val="311714399"/>
                    </a:ext>
                  </a:extLst>
                </a:gridCol>
                <a:gridCol w="719999">
                  <a:extLst>
                    <a:ext uri="{9D8B030D-6E8A-4147-A177-3AD203B41FA5}">
                      <a16:colId xmlns:a16="http://schemas.microsoft.com/office/drawing/2014/main" xmlns="" val="954741492"/>
                    </a:ext>
                  </a:extLst>
                </a:gridCol>
              </a:tblGrid>
              <a:tr h="719999">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a16="http://schemas.microsoft.com/office/drawing/2014/main" xmlns="" val="2130327233"/>
                  </a:ext>
                </a:extLst>
              </a:tr>
              <a:tr h="719999">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a16="http://schemas.microsoft.com/office/drawing/2014/main" xmlns="" val="2088209294"/>
                  </a:ext>
                </a:extLst>
              </a:tr>
              <a:tr h="719999">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a16="http://schemas.microsoft.com/office/drawing/2014/main" xmlns="" val="1824521029"/>
                  </a:ext>
                </a:extLst>
              </a:tr>
              <a:tr h="719999">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a16="http://schemas.microsoft.com/office/drawing/2014/main" xmlns="" val="1557998905"/>
                  </a:ext>
                </a:extLst>
              </a:tr>
              <a:tr h="719999">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a16="http://schemas.microsoft.com/office/drawing/2014/main" xmlns="" val="1684192217"/>
                  </a:ext>
                </a:extLst>
              </a:tr>
              <a:tr h="719999">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a16="http://schemas.microsoft.com/office/drawing/2014/main" xmlns="" val="2137247306"/>
                  </a:ext>
                </a:extLst>
              </a:tr>
              <a:tr h="719999">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a16="http://schemas.microsoft.com/office/drawing/2014/main" xmlns="" val="4151277970"/>
                  </a:ext>
                </a:extLst>
              </a:tr>
              <a:tr h="719999">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a16="http://schemas.microsoft.com/office/drawing/2014/main" xmlns="" val="1614019654"/>
                  </a:ext>
                </a:extLst>
              </a:tr>
              <a:tr h="719999">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a16="http://schemas.microsoft.com/office/drawing/2014/main" xmlns="" val="2472633462"/>
                  </a:ext>
                </a:extLst>
              </a:tr>
              <a:tr h="719999">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a16="http://schemas.microsoft.com/office/drawing/2014/main" xmlns="" val="3209931889"/>
                  </a:ext>
                </a:extLst>
              </a:tr>
            </a:tbl>
          </a:graphicData>
        </a:graphic>
      </p:graphicFrame>
      <p:pic>
        <p:nvPicPr>
          <p:cNvPr id="12" name="Picture 11">
            <a:extLst>
              <a:ext uri="{FF2B5EF4-FFF2-40B4-BE49-F238E27FC236}">
                <a16:creationId xmlns:a16="http://schemas.microsoft.com/office/drawing/2014/main" xmlns="" id="{C6BBB588-0737-8246-A338-89F55F1E012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 y="840"/>
            <a:ext cx="12204000" cy="6863069"/>
          </a:xfrm>
          <a:prstGeom prst="rect">
            <a:avLst/>
          </a:prstGeom>
        </p:spPr>
      </p:pic>
      <p:sp>
        <p:nvSpPr>
          <p:cNvPr id="6" name="Text Placeholder 13">
            <a:extLst>
              <a:ext uri="{FF2B5EF4-FFF2-40B4-BE49-F238E27FC236}">
                <a16:creationId xmlns:a16="http://schemas.microsoft.com/office/drawing/2014/main" xmlns="" id="{67F99892-8347-6742-A8FC-9E1D33A718D6}"/>
              </a:ext>
            </a:extLst>
          </p:cNvPr>
          <p:cNvSpPr>
            <a:spLocks noGrp="1"/>
          </p:cNvSpPr>
          <p:nvPr>
            <p:ph type="body" sz="quarter" idx="13" hasCustomPrompt="1"/>
          </p:nvPr>
        </p:nvSpPr>
        <p:spPr>
          <a:xfrm>
            <a:off x="449999" y="3669265"/>
            <a:ext cx="6832800" cy="2328343"/>
          </a:xfrm>
        </p:spPr>
        <p:txBody>
          <a:bodyPr/>
          <a:lstStyle>
            <a:lvl1pPr>
              <a:defRPr/>
            </a:lvl1pPr>
            <a:lvl2pPr marL="0" indent="0">
              <a:buFontTx/>
              <a:buNone/>
              <a:defRPr b="1"/>
            </a:lvl2pPr>
          </a:lstStyle>
          <a:p>
            <a:pPr lvl="0"/>
            <a:r>
              <a:rPr lang="en-GB" dirty="0"/>
              <a:t>Click to edit </a:t>
            </a:r>
            <a:r>
              <a:rPr lang="en-US" dirty="0"/>
              <a:t>document end page text</a:t>
            </a:r>
          </a:p>
          <a:p>
            <a:pPr lvl="1"/>
            <a:endParaRPr lang="en-GB" dirty="0"/>
          </a:p>
        </p:txBody>
      </p:sp>
      <p:pic>
        <p:nvPicPr>
          <p:cNvPr id="7" name="Picture 6">
            <a:extLst>
              <a:ext uri="{FF2B5EF4-FFF2-40B4-BE49-F238E27FC236}">
                <a16:creationId xmlns:a16="http://schemas.microsoft.com/office/drawing/2014/main" xmlns="" id="{753A3BFA-CEAB-1240-9DD1-7E291EFB818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247146" y="6321013"/>
            <a:ext cx="1563090" cy="296739"/>
          </a:xfrm>
          <a:prstGeom prst="rect">
            <a:avLst/>
          </a:prstGeom>
        </p:spPr>
      </p:pic>
    </p:spTree>
    <p:extLst>
      <p:ext uri="{BB962C8B-B14F-4D97-AF65-F5344CB8AC3E}">
        <p14:creationId xmlns:p14="http://schemas.microsoft.com/office/powerpoint/2010/main" val="3049884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Aangepaste indeling">
    <p:spTree>
      <p:nvGrpSpPr>
        <p:cNvPr id="1" name=""/>
        <p:cNvGrpSpPr/>
        <p:nvPr/>
      </p:nvGrpSpPr>
      <p:grpSpPr>
        <a:xfrm>
          <a:off x="0" y="0"/>
          <a:ext cx="0" cy="0"/>
          <a:chOff x="0" y="0"/>
          <a:chExt cx="0" cy="0"/>
        </a:xfrm>
      </p:grpSpPr>
      <p:sp>
        <p:nvSpPr>
          <p:cNvPr id="2" name="Test"/>
          <p:cNvSpPr/>
          <p:nvPr>
            <p:custDataLst>
              <p:tags r:id="rId1"/>
            </p:custDataLst>
          </p:nvPr>
        </p:nvSpPr>
        <p:spPr>
          <a:xfrm>
            <a:off x="2840642" y="1906949"/>
            <a:ext cx="8118568" cy="35074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3" name="Test"/>
          <p:cNvSpPr txBox="1"/>
          <p:nvPr>
            <p:custDataLst>
              <p:tags r:id="rId2"/>
            </p:custDataLst>
          </p:nvPr>
        </p:nvSpPr>
        <p:spPr>
          <a:xfrm>
            <a:off x="1182753" y="972001"/>
            <a:ext cx="9535063" cy="600164"/>
          </a:xfrm>
          <a:prstGeom prst="rect">
            <a:avLst/>
          </a:prstGeom>
          <a:noFill/>
        </p:spPr>
        <p:txBody>
          <a:bodyPr wrap="square" lIns="0" tIns="0" rIns="0" bIns="0" rtlCol="0">
            <a:spAutoFit/>
          </a:bodyPr>
          <a:lstStyle/>
          <a:p>
            <a:pPr algn="l"/>
            <a:r>
              <a:rPr lang="en-GB" sz="1300" b="1" dirty="0" smtClean="0"/>
              <a:t>Background images on title and divider slides are inserted randomly.
To change a background image, follow the steps below:</a:t>
            </a:r>
            <a:endParaRPr lang="en-GB" sz="1300" dirty="0" smtClean="0"/>
          </a:p>
        </p:txBody>
      </p:sp>
      <p:sp>
        <p:nvSpPr>
          <p:cNvPr id="5" name="Test"/>
          <p:cNvSpPr txBox="1"/>
          <p:nvPr>
            <p:custDataLst>
              <p:tags r:id="rId3"/>
            </p:custDataLst>
          </p:nvPr>
        </p:nvSpPr>
        <p:spPr>
          <a:xfrm>
            <a:off x="1182753" y="182682"/>
            <a:ext cx="9535063" cy="523220"/>
          </a:xfrm>
          <a:prstGeom prst="rect">
            <a:avLst/>
          </a:prstGeom>
          <a:noFill/>
        </p:spPr>
        <p:txBody>
          <a:bodyPr wrap="square" rtlCol="0">
            <a:spAutoFit/>
          </a:bodyPr>
          <a:lstStyle/>
          <a:p>
            <a:pPr algn="ctr"/>
            <a:r>
              <a:rPr lang="en-GB" sz="1400" b="1" dirty="0" smtClean="0">
                <a:solidFill>
                  <a:srgbClr val="FF0000"/>
                </a:solidFill>
              </a:rPr>
              <a:t>PLEASE NOTE: 
Remove this slide</a:t>
            </a:r>
            <a:endParaRPr lang="en-GB" sz="1400" b="1" dirty="0">
              <a:solidFill>
                <a:srgbClr val="FF0000"/>
              </a:solidFill>
            </a:endParaRPr>
          </a:p>
        </p:txBody>
      </p:sp>
      <p:sp>
        <p:nvSpPr>
          <p:cNvPr id="6" name="Test"/>
          <p:cNvSpPr txBox="1"/>
          <p:nvPr>
            <p:custDataLst>
              <p:tags r:id="rId4"/>
            </p:custDataLst>
          </p:nvPr>
        </p:nvSpPr>
        <p:spPr>
          <a:xfrm>
            <a:off x="1182753" y="3216179"/>
            <a:ext cx="9600000" cy="2639184"/>
          </a:xfrm>
          <a:prstGeom prst="rect">
            <a:avLst/>
          </a:prstGeom>
          <a:noFill/>
        </p:spPr>
        <p:txBody>
          <a:bodyPr wrap="square" lIns="0" tIns="0" rIns="0" bIns="0" rtlCol="0">
            <a:spAutoFit/>
          </a:bodyPr>
          <a:lstStyle/>
          <a:p>
            <a:pPr marL="180000" indent="-180000" algn="l">
              <a:spcAft>
                <a:spcPts val="300"/>
              </a:spcAft>
              <a:buFont typeface="Arial" panose="020B0604020202020204" pitchFamily="34" charset="0"/>
              <a:buChar char="•"/>
            </a:pPr>
            <a:r>
              <a:rPr lang="en-GB" sz="1200" dirty="0" smtClean="0">
                <a:solidFill>
                  <a:schemeClr val="tx1"/>
                </a:solidFill>
                <a:latin typeface="Arial" panose="020B0604020202020204" pitchFamily="34" charset="0"/>
                <a:cs typeface="Arial" panose="020B0604020202020204" pitchFamily="34" charset="0"/>
              </a:rPr>
              <a:t>Click with your mouse on the slide in which you want to change the image.
In the ribbon, click </a:t>
            </a:r>
            <a:r>
              <a:rPr lang="en-GB" sz="1200" dirty="0" err="1" smtClean="0">
                <a:solidFill>
                  <a:schemeClr val="tx1"/>
                </a:solidFill>
                <a:latin typeface="Arial" panose="020B0604020202020204" pitchFamily="34" charset="0"/>
                <a:cs typeface="Arial" panose="020B0604020202020204" pitchFamily="34" charset="0"/>
              </a:rPr>
              <a:t>ViewOffice</a:t>
            </a:r>
            <a:r>
              <a:rPr lang="en-GB" sz="1200" dirty="0" smtClean="0">
                <a:solidFill>
                  <a:schemeClr val="tx1"/>
                </a:solidFill>
                <a:latin typeface="Arial" panose="020B0604020202020204" pitchFamily="34" charset="0"/>
                <a:cs typeface="Arial" panose="020B0604020202020204" pitchFamily="34" charset="0"/>
              </a:rPr>
              <a:t> tab, Change Background.
A new screen opens with the current image. 
Click on the 3 dots behind the name of the image.
You will see all available images.
Select an image and click on 'open'.
Click on 'OK'. The image will be placed. 
If you want to insert your own image, for a good result, insert an image with the following size:
</a:t>
            </a:r>
            <a:r>
              <a:rPr lang="en-GB" sz="1200" dirty="0" err="1" smtClean="0">
                <a:solidFill>
                  <a:schemeClr val="tx1"/>
                </a:solidFill>
                <a:latin typeface="Arial" panose="020B0604020202020204" pitchFamily="34" charset="0"/>
                <a:cs typeface="Arial" panose="020B0604020202020204" pitchFamily="34" charset="0"/>
              </a:rPr>
              <a:t>Standaard</a:t>
            </a:r>
            <a:r>
              <a:rPr lang="en-GB" sz="1200" dirty="0" smtClean="0">
                <a:solidFill>
                  <a:schemeClr val="tx1"/>
                </a:solidFill>
                <a:latin typeface="Arial" panose="020B0604020202020204" pitchFamily="34" charset="0"/>
                <a:cs typeface="Arial" panose="020B0604020202020204" pitchFamily="34" charset="0"/>
              </a:rPr>
              <a:t> presentation a size of width and height of 25.4 cm by 19.05 cm or a ratio of 4:3.
</a:t>
            </a:r>
            <a:r>
              <a:rPr lang="en-GB" sz="1200" dirty="0" err="1" smtClean="0">
                <a:solidFill>
                  <a:schemeClr val="tx1"/>
                </a:solidFill>
                <a:latin typeface="Arial" panose="020B0604020202020204" pitchFamily="34" charset="0"/>
                <a:cs typeface="Arial" panose="020B0604020202020204" pitchFamily="34" charset="0"/>
              </a:rPr>
              <a:t>Breedbeeld</a:t>
            </a:r>
            <a:r>
              <a:rPr lang="en-GB" sz="1200" dirty="0" smtClean="0">
                <a:solidFill>
                  <a:schemeClr val="tx1"/>
                </a:solidFill>
                <a:latin typeface="Arial" panose="020B0604020202020204" pitchFamily="34" charset="0"/>
                <a:cs typeface="Arial" panose="020B0604020202020204" pitchFamily="34" charset="0"/>
              </a:rPr>
              <a:t> presentation a size of width and height of 33,8 cm by 19.05 cm or a ratio of 16:9.
If an image cannot be changed, click with the left mouse button in the presentation and select 'Format background.'</a:t>
            </a:r>
          </a:p>
        </p:txBody>
      </p:sp>
    </p:spTree>
    <p:extLst>
      <p:ext uri="{BB962C8B-B14F-4D97-AF65-F5344CB8AC3E}">
        <p14:creationId xmlns:p14="http://schemas.microsoft.com/office/powerpoint/2010/main" val="833833093"/>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914400" y="2130426"/>
            <a:ext cx="10363200" cy="1470025"/>
          </a:xfrm>
        </p:spPr>
        <p:txBody>
          <a:bodyPr/>
          <a:lstStyle/>
          <a:p>
            <a:r>
              <a:rPr lang="nl-NL" smtClean="0"/>
              <a:t>Klik om de stijl te bewerken</a:t>
            </a:r>
            <a:endParaRPr lang="nl-NL"/>
          </a:p>
        </p:txBody>
      </p:sp>
      <p:sp>
        <p:nvSpPr>
          <p:cNvPr id="3" name="Ondertitel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smtClean="0"/>
              <a:t>Klik om de ondertitelstijl van het model te bewerken</a:t>
            </a:r>
            <a:endParaRPr lang="nl-NL"/>
          </a:p>
        </p:txBody>
      </p:sp>
      <p:sp>
        <p:nvSpPr>
          <p:cNvPr id="4" name="Tijdelijke aanduiding voor datum 3"/>
          <p:cNvSpPr>
            <a:spLocks noGrp="1"/>
          </p:cNvSpPr>
          <p:nvPr>
            <p:ph type="dt" sz="half" idx="10"/>
          </p:nvPr>
        </p:nvSpPr>
        <p:spPr>
          <a:xfrm>
            <a:off x="609600" y="6356351"/>
            <a:ext cx="2844800" cy="365125"/>
          </a:xfrm>
          <a:prstGeom prst="rect">
            <a:avLst/>
          </a:prstGeom>
        </p:spPr>
        <p:txBody>
          <a:bodyPr/>
          <a:lstStyle/>
          <a:p>
            <a:endParaRPr lang="nl-NL"/>
          </a:p>
        </p:txBody>
      </p:sp>
      <p:sp>
        <p:nvSpPr>
          <p:cNvPr id="5" name="Tijdelijke aanduiding voor voettekst 4"/>
          <p:cNvSpPr>
            <a:spLocks noGrp="1"/>
          </p:cNvSpPr>
          <p:nvPr>
            <p:ph type="ftr" sz="quarter" idx="11"/>
          </p:nvPr>
        </p:nvSpPr>
        <p:spPr>
          <a:xfrm>
            <a:off x="4165600" y="6356351"/>
            <a:ext cx="3860800" cy="365125"/>
          </a:xfrm>
          <a:prstGeom prst="rect">
            <a:avLst/>
          </a:prstGeom>
        </p:spPr>
        <p:txBody>
          <a:bodyPr/>
          <a:lstStyle/>
          <a:p>
            <a:endParaRPr lang="nl-NL"/>
          </a:p>
        </p:txBody>
      </p:sp>
      <p:sp>
        <p:nvSpPr>
          <p:cNvPr id="6" name="Tijdelijke aanduiding voor dianummer 5"/>
          <p:cNvSpPr>
            <a:spLocks noGrp="1"/>
          </p:cNvSpPr>
          <p:nvPr>
            <p:ph type="sldNum" sz="quarter" idx="12"/>
          </p:nvPr>
        </p:nvSpPr>
        <p:spPr/>
        <p:txBody>
          <a:bodyPr/>
          <a:lstStyle/>
          <a:p>
            <a:fld id="{9A58CA01-A626-4879-BE39-56EF86A735B4}" type="slidenum">
              <a:rPr lang="nl-NL" smtClean="0"/>
              <a:t>‹nr.›</a:t>
            </a:fld>
            <a:endParaRPr lang="nl-NL"/>
          </a:p>
        </p:txBody>
      </p:sp>
    </p:spTree>
    <p:extLst>
      <p:ext uri="{BB962C8B-B14F-4D97-AF65-F5344CB8AC3E}">
        <p14:creationId xmlns:p14="http://schemas.microsoft.com/office/powerpoint/2010/main" val="22968932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Divider style-1">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err="1" smtClean="0"/>
              <a:t>Klik</a:t>
            </a:r>
            <a:r>
              <a:rPr lang="en-GB" dirty="0" smtClean="0"/>
              <a:t> om de </a:t>
            </a:r>
            <a:r>
              <a:rPr lang="en-GB" dirty="0" err="1" smtClean="0"/>
              <a:t>stijl</a:t>
            </a:r>
            <a:r>
              <a:rPr lang="en-GB" dirty="0" smtClean="0"/>
              <a:t> te </a:t>
            </a:r>
            <a:r>
              <a:rPr lang="en-GB" dirty="0" err="1" smtClean="0"/>
              <a:t>bewerken</a:t>
            </a:r>
            <a:endParaRPr lang="en-GB" dirty="0"/>
          </a:p>
        </p:txBody>
      </p:sp>
      <p:pic>
        <p:nvPicPr>
          <p:cNvPr id="6" name="Picture 12">
            <a:extLst>
              <a:ext uri="{FF2B5EF4-FFF2-40B4-BE49-F238E27FC236}">
                <a16:creationId xmlns:a16="http://schemas.microsoft.com/office/drawing/2014/main" xmlns="" id="{59DBE4C1-077E-8D49-B9C7-703BA77F6E5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 y="840"/>
            <a:ext cx="12192000" cy="6856321"/>
          </a:xfrm>
          <a:prstGeom prst="rect">
            <a:avLst/>
          </a:prstGeom>
        </p:spPr>
      </p:pic>
      <p:sp>
        <p:nvSpPr>
          <p:cNvPr id="11" name="Tijdelijke aanduiding voor dianummer 10"/>
          <p:cNvSpPr>
            <a:spLocks noGrp="1"/>
          </p:cNvSpPr>
          <p:nvPr>
            <p:ph type="sldNum" sz="quarter" idx="10"/>
          </p:nvPr>
        </p:nvSpPr>
        <p:spPr/>
        <p:txBody>
          <a:bodyPr/>
          <a:lstStyle/>
          <a:p>
            <a:fld id="{12E7EA47-C16F-484F-9C0D-C4523DDA169C}" type="slidenum">
              <a:rPr lang="en-GB" smtClean="0"/>
              <a:pPr/>
              <a:t>‹nr.›</a:t>
            </a:fld>
            <a:endParaRPr lang="en-GB" dirty="0"/>
          </a:p>
        </p:txBody>
      </p:sp>
      <p:sp>
        <p:nvSpPr>
          <p:cNvPr id="8" name="Test"/>
          <p:cNvSpPr txBox="1"/>
          <p:nvPr>
            <p:custDataLst>
              <p:tags r:id="rId1"/>
            </p:custDataLst>
          </p:nvPr>
        </p:nvSpPr>
        <p:spPr>
          <a:xfrm>
            <a:off x="3168000" y="6461760"/>
            <a:ext cx="2520000" cy="246221"/>
          </a:xfrm>
          <a:prstGeom prst="rect">
            <a:avLst/>
          </a:prstGeom>
        </p:spPr>
        <p:txBody>
          <a:bodyPr vert="horz" lIns="0" tIns="0" rIns="0" bIns="0" rtlCol="0" anchor="ctr"/>
          <a:lstStyle>
            <a:defPPr>
              <a:defRPr lang="en-US"/>
            </a:defPPr>
            <a:lvl1pPr>
              <a:defRPr sz="1000" b="1">
                <a:solidFill>
                  <a:schemeClr val="accent5"/>
                </a:solidFill>
              </a:defRPr>
            </a:lvl1pPr>
          </a:lstStyle>
          <a:p>
            <a:pPr lvl="0"/>
            <a:r>
              <a:rPr lang="en-GB" sz="1000" b="1" i="0" noProof="0" smtClean="0">
                <a:solidFill>
                  <a:srgbClr val="FFFFFF"/>
                </a:solidFill>
                <a:latin typeface="Arial"/>
              </a:rPr>
              <a:t>C1 - Public Information</a:t>
            </a:r>
            <a:endParaRPr lang="en-GB" sz="1000" b="1" i="0" noProof="0" dirty="0">
              <a:solidFill>
                <a:srgbClr val="FFFFFF"/>
              </a:solidFill>
              <a:latin typeface="Arial"/>
            </a:endParaRPr>
          </a:p>
        </p:txBody>
      </p:sp>
      <p:sp>
        <p:nvSpPr>
          <p:cNvPr id="3" name="SetAchtergrondShape" hidden="1"/>
          <p:cNvSpPr/>
          <p:nvPr>
            <p:custDataLst>
              <p:tags r:id="rId2"/>
            </p:custDataLst>
          </p:nvPr>
        </p:nvSpPr>
        <p:spPr>
          <a:xfrm>
            <a:off x="0" y="0"/>
            <a:ext cx="12700" cy="12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797655650"/>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Divider style-2">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err="1" smtClean="0"/>
              <a:t>Klik</a:t>
            </a:r>
            <a:r>
              <a:rPr lang="en-GB" dirty="0" smtClean="0"/>
              <a:t> om de </a:t>
            </a:r>
            <a:r>
              <a:rPr lang="en-GB" dirty="0" err="1" smtClean="0"/>
              <a:t>stijl</a:t>
            </a:r>
            <a:r>
              <a:rPr lang="en-GB" dirty="0" smtClean="0"/>
              <a:t> te </a:t>
            </a:r>
            <a:r>
              <a:rPr lang="en-GB" dirty="0" err="1" smtClean="0"/>
              <a:t>bewerken</a:t>
            </a:r>
            <a:endParaRPr lang="en-GB" dirty="0"/>
          </a:p>
        </p:txBody>
      </p:sp>
      <p:sp>
        <p:nvSpPr>
          <p:cNvPr id="7" name="Tijdelijke aanduiding voor dianummer 6"/>
          <p:cNvSpPr>
            <a:spLocks noGrp="1"/>
          </p:cNvSpPr>
          <p:nvPr>
            <p:ph type="sldNum" sz="quarter" idx="10"/>
          </p:nvPr>
        </p:nvSpPr>
        <p:spPr/>
        <p:txBody>
          <a:bodyPr/>
          <a:lstStyle/>
          <a:p>
            <a:fld id="{12E7EA47-C16F-484F-9C0D-C4523DDA169C}" type="slidenum">
              <a:rPr lang="en-GB" smtClean="0"/>
              <a:pPr/>
              <a:t>‹nr.›</a:t>
            </a:fld>
            <a:endParaRPr lang="en-GB" dirty="0"/>
          </a:p>
        </p:txBody>
      </p:sp>
      <p:sp>
        <p:nvSpPr>
          <p:cNvPr id="5" name="Test"/>
          <p:cNvSpPr txBox="1"/>
          <p:nvPr>
            <p:custDataLst>
              <p:tags r:id="rId1"/>
            </p:custDataLst>
          </p:nvPr>
        </p:nvSpPr>
        <p:spPr>
          <a:xfrm>
            <a:off x="3168000" y="6461760"/>
            <a:ext cx="2520000" cy="246221"/>
          </a:xfrm>
          <a:prstGeom prst="rect">
            <a:avLst/>
          </a:prstGeom>
        </p:spPr>
        <p:txBody>
          <a:bodyPr vert="horz" lIns="0" tIns="0" rIns="0" bIns="0" rtlCol="0" anchor="ctr"/>
          <a:lstStyle>
            <a:defPPr>
              <a:defRPr lang="en-US"/>
            </a:defPPr>
            <a:lvl1pPr>
              <a:defRPr sz="1000" b="1">
                <a:solidFill>
                  <a:schemeClr val="accent5"/>
                </a:solidFill>
              </a:defRPr>
            </a:lvl1pPr>
          </a:lstStyle>
          <a:p>
            <a:pPr lvl="0"/>
            <a:r>
              <a:rPr lang="en-GB" sz="1000" b="1" i="0" noProof="0" smtClean="0">
                <a:solidFill>
                  <a:srgbClr val="FFFFFF"/>
                </a:solidFill>
                <a:latin typeface="Arial"/>
              </a:rPr>
              <a:t>C1 - Public Information</a:t>
            </a:r>
            <a:endParaRPr lang="en-GB" sz="1000" b="1" i="0" noProof="0" dirty="0">
              <a:solidFill>
                <a:srgbClr val="FFFFFF"/>
              </a:solidFill>
              <a:latin typeface="Arial"/>
            </a:endParaRPr>
          </a:p>
        </p:txBody>
      </p:sp>
      <p:sp>
        <p:nvSpPr>
          <p:cNvPr id="3" name="SetAchtergrondShape" hidden="1"/>
          <p:cNvSpPr/>
          <p:nvPr>
            <p:custDataLst>
              <p:tags r:id="rId2"/>
            </p:custDataLst>
          </p:nvPr>
        </p:nvSpPr>
        <p:spPr>
          <a:xfrm>
            <a:off x="0" y="0"/>
            <a:ext cx="12700" cy="12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789645656"/>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card style-1">
    <p:bg>
      <p:bgPr>
        <a:gradFill>
          <a:gsLst>
            <a:gs pos="100000">
              <a:schemeClr val="tx2"/>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8" name="Picture 17" descr="A close up of a logo&#10;&#10;Description automatically generated">
            <a:extLst>
              <a:ext uri="{FF2B5EF4-FFF2-40B4-BE49-F238E27FC236}">
                <a16:creationId xmlns="" xmlns:a16="http://schemas.microsoft.com/office/drawing/2014/main" id="{CF21CAD6-E909-ED4D-A864-9E920DE3149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 y="2"/>
            <a:ext cx="12192000" cy="6858000"/>
          </a:xfrm>
          <a:prstGeom prst="rect">
            <a:avLst/>
          </a:prstGeom>
        </p:spPr>
      </p:pic>
      <p:graphicFrame>
        <p:nvGraphicFramePr>
          <p:cNvPr id="9" name="Table 8">
            <a:extLst>
              <a:ext uri="{FF2B5EF4-FFF2-40B4-BE49-F238E27FC236}">
                <a16:creationId xmlns="" xmlns:a16="http://schemas.microsoft.com/office/drawing/2014/main" id="{FE67885F-BCEC-1749-A260-D2F897D26B04}"/>
              </a:ext>
            </a:extLst>
          </p:cNvPr>
          <p:cNvGraphicFramePr>
            <a:graphicFrameLocks noGrp="1"/>
          </p:cNvGraphicFramePr>
          <p:nvPr>
            <p:extLst>
              <p:ext uri="{D42A27DB-BD31-4B8C-83A1-F6EECF244321}">
                <p14:modId xmlns:p14="http://schemas.microsoft.com/office/powerpoint/2010/main" val="3312911707"/>
              </p:ext>
            </p:extLst>
          </p:nvPr>
        </p:nvGraphicFramePr>
        <p:xfrm>
          <a:off x="-381966" y="-162049"/>
          <a:ext cx="12959982" cy="7199990"/>
        </p:xfrm>
        <a:graphic>
          <a:graphicData uri="http://schemas.openxmlformats.org/drawingml/2006/table">
            <a:tbl>
              <a:tblPr firstRow="1" bandRow="1">
                <a:tableStyleId>{5C22544A-7EE6-4342-B048-85BDC9FD1C3A}</a:tableStyleId>
              </a:tblPr>
              <a:tblGrid>
                <a:gridCol w="719999">
                  <a:extLst>
                    <a:ext uri="{9D8B030D-6E8A-4147-A177-3AD203B41FA5}">
                      <a16:colId xmlns="" xmlns:a16="http://schemas.microsoft.com/office/drawing/2014/main" val="3446020227"/>
                    </a:ext>
                  </a:extLst>
                </a:gridCol>
                <a:gridCol w="719999">
                  <a:extLst>
                    <a:ext uri="{9D8B030D-6E8A-4147-A177-3AD203B41FA5}">
                      <a16:colId xmlns="" xmlns:a16="http://schemas.microsoft.com/office/drawing/2014/main" val="1444038365"/>
                    </a:ext>
                  </a:extLst>
                </a:gridCol>
                <a:gridCol w="719999">
                  <a:extLst>
                    <a:ext uri="{9D8B030D-6E8A-4147-A177-3AD203B41FA5}">
                      <a16:colId xmlns="" xmlns:a16="http://schemas.microsoft.com/office/drawing/2014/main" val="1238181253"/>
                    </a:ext>
                  </a:extLst>
                </a:gridCol>
                <a:gridCol w="719999">
                  <a:extLst>
                    <a:ext uri="{9D8B030D-6E8A-4147-A177-3AD203B41FA5}">
                      <a16:colId xmlns="" xmlns:a16="http://schemas.microsoft.com/office/drawing/2014/main" val="2297292423"/>
                    </a:ext>
                  </a:extLst>
                </a:gridCol>
                <a:gridCol w="719999">
                  <a:extLst>
                    <a:ext uri="{9D8B030D-6E8A-4147-A177-3AD203B41FA5}">
                      <a16:colId xmlns="" xmlns:a16="http://schemas.microsoft.com/office/drawing/2014/main" val="3195920830"/>
                    </a:ext>
                  </a:extLst>
                </a:gridCol>
                <a:gridCol w="719999">
                  <a:extLst>
                    <a:ext uri="{9D8B030D-6E8A-4147-A177-3AD203B41FA5}">
                      <a16:colId xmlns="" xmlns:a16="http://schemas.microsoft.com/office/drawing/2014/main" val="762918820"/>
                    </a:ext>
                  </a:extLst>
                </a:gridCol>
                <a:gridCol w="719999">
                  <a:extLst>
                    <a:ext uri="{9D8B030D-6E8A-4147-A177-3AD203B41FA5}">
                      <a16:colId xmlns="" xmlns:a16="http://schemas.microsoft.com/office/drawing/2014/main" val="3658407778"/>
                    </a:ext>
                  </a:extLst>
                </a:gridCol>
                <a:gridCol w="719999">
                  <a:extLst>
                    <a:ext uri="{9D8B030D-6E8A-4147-A177-3AD203B41FA5}">
                      <a16:colId xmlns="" xmlns:a16="http://schemas.microsoft.com/office/drawing/2014/main" val="422089238"/>
                    </a:ext>
                  </a:extLst>
                </a:gridCol>
                <a:gridCol w="719999">
                  <a:extLst>
                    <a:ext uri="{9D8B030D-6E8A-4147-A177-3AD203B41FA5}">
                      <a16:colId xmlns="" xmlns:a16="http://schemas.microsoft.com/office/drawing/2014/main" val="2214612928"/>
                    </a:ext>
                  </a:extLst>
                </a:gridCol>
                <a:gridCol w="719999">
                  <a:extLst>
                    <a:ext uri="{9D8B030D-6E8A-4147-A177-3AD203B41FA5}">
                      <a16:colId xmlns="" xmlns:a16="http://schemas.microsoft.com/office/drawing/2014/main" val="1500141142"/>
                    </a:ext>
                  </a:extLst>
                </a:gridCol>
                <a:gridCol w="719999">
                  <a:extLst>
                    <a:ext uri="{9D8B030D-6E8A-4147-A177-3AD203B41FA5}">
                      <a16:colId xmlns="" xmlns:a16="http://schemas.microsoft.com/office/drawing/2014/main" val="761502769"/>
                    </a:ext>
                  </a:extLst>
                </a:gridCol>
                <a:gridCol w="719999">
                  <a:extLst>
                    <a:ext uri="{9D8B030D-6E8A-4147-A177-3AD203B41FA5}">
                      <a16:colId xmlns="" xmlns:a16="http://schemas.microsoft.com/office/drawing/2014/main" val="1330765595"/>
                    </a:ext>
                  </a:extLst>
                </a:gridCol>
                <a:gridCol w="719999">
                  <a:extLst>
                    <a:ext uri="{9D8B030D-6E8A-4147-A177-3AD203B41FA5}">
                      <a16:colId xmlns="" xmlns:a16="http://schemas.microsoft.com/office/drawing/2014/main" val="2477405726"/>
                    </a:ext>
                  </a:extLst>
                </a:gridCol>
                <a:gridCol w="719999">
                  <a:extLst>
                    <a:ext uri="{9D8B030D-6E8A-4147-A177-3AD203B41FA5}">
                      <a16:colId xmlns="" xmlns:a16="http://schemas.microsoft.com/office/drawing/2014/main" val="2441464480"/>
                    </a:ext>
                  </a:extLst>
                </a:gridCol>
                <a:gridCol w="719999">
                  <a:extLst>
                    <a:ext uri="{9D8B030D-6E8A-4147-A177-3AD203B41FA5}">
                      <a16:colId xmlns="" xmlns:a16="http://schemas.microsoft.com/office/drawing/2014/main" val="2406926072"/>
                    </a:ext>
                  </a:extLst>
                </a:gridCol>
                <a:gridCol w="719999">
                  <a:extLst>
                    <a:ext uri="{9D8B030D-6E8A-4147-A177-3AD203B41FA5}">
                      <a16:colId xmlns="" xmlns:a16="http://schemas.microsoft.com/office/drawing/2014/main" val="718999815"/>
                    </a:ext>
                  </a:extLst>
                </a:gridCol>
                <a:gridCol w="719999">
                  <a:extLst>
                    <a:ext uri="{9D8B030D-6E8A-4147-A177-3AD203B41FA5}">
                      <a16:colId xmlns="" xmlns:a16="http://schemas.microsoft.com/office/drawing/2014/main" val="311714399"/>
                    </a:ext>
                  </a:extLst>
                </a:gridCol>
                <a:gridCol w="719999">
                  <a:extLst>
                    <a:ext uri="{9D8B030D-6E8A-4147-A177-3AD203B41FA5}">
                      <a16:colId xmlns="" xmlns:a16="http://schemas.microsoft.com/office/drawing/2014/main" val="954741492"/>
                    </a:ext>
                  </a:extLst>
                </a:gridCol>
              </a:tblGrid>
              <a:tr h="719999">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extLst>
                  <a:ext uri="{0D108BD9-81ED-4DB2-BD59-A6C34878D82A}">
                    <a16:rowId xmlns="" xmlns:a16="http://schemas.microsoft.com/office/drawing/2014/main" val="2130327233"/>
                  </a:ext>
                </a:extLst>
              </a:tr>
              <a:tr h="719999">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extLst>
                  <a:ext uri="{0D108BD9-81ED-4DB2-BD59-A6C34878D82A}">
                    <a16:rowId xmlns="" xmlns:a16="http://schemas.microsoft.com/office/drawing/2014/main" val="2088209294"/>
                  </a:ext>
                </a:extLst>
              </a:tr>
              <a:tr h="719999">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extLst>
                  <a:ext uri="{0D108BD9-81ED-4DB2-BD59-A6C34878D82A}">
                    <a16:rowId xmlns="" xmlns:a16="http://schemas.microsoft.com/office/drawing/2014/main" val="1824521029"/>
                  </a:ext>
                </a:extLst>
              </a:tr>
              <a:tr h="719999">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extLst>
                  <a:ext uri="{0D108BD9-81ED-4DB2-BD59-A6C34878D82A}">
                    <a16:rowId xmlns="" xmlns:a16="http://schemas.microsoft.com/office/drawing/2014/main" val="1557998905"/>
                  </a:ext>
                </a:extLst>
              </a:tr>
              <a:tr h="719999">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extLst>
                  <a:ext uri="{0D108BD9-81ED-4DB2-BD59-A6C34878D82A}">
                    <a16:rowId xmlns="" xmlns:a16="http://schemas.microsoft.com/office/drawing/2014/main" val="1684192217"/>
                  </a:ext>
                </a:extLst>
              </a:tr>
              <a:tr h="719999">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extLst>
                  <a:ext uri="{0D108BD9-81ED-4DB2-BD59-A6C34878D82A}">
                    <a16:rowId xmlns="" xmlns:a16="http://schemas.microsoft.com/office/drawing/2014/main" val="2137247306"/>
                  </a:ext>
                </a:extLst>
              </a:tr>
              <a:tr h="719999">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extLst>
                  <a:ext uri="{0D108BD9-81ED-4DB2-BD59-A6C34878D82A}">
                    <a16:rowId xmlns="" xmlns:a16="http://schemas.microsoft.com/office/drawing/2014/main" val="4151277970"/>
                  </a:ext>
                </a:extLst>
              </a:tr>
              <a:tr h="719999">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extLst>
                  <a:ext uri="{0D108BD9-81ED-4DB2-BD59-A6C34878D82A}">
                    <a16:rowId xmlns="" xmlns:a16="http://schemas.microsoft.com/office/drawing/2014/main" val="1614019654"/>
                  </a:ext>
                </a:extLst>
              </a:tr>
              <a:tr h="719999">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extLst>
                  <a:ext uri="{0D108BD9-81ED-4DB2-BD59-A6C34878D82A}">
                    <a16:rowId xmlns="" xmlns:a16="http://schemas.microsoft.com/office/drawing/2014/main" val="2472633462"/>
                  </a:ext>
                </a:extLst>
              </a:tr>
              <a:tr h="719999">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noFill/>
                  </a:tcPr>
                </a:tc>
                <a:extLst>
                  <a:ext uri="{0D108BD9-81ED-4DB2-BD59-A6C34878D82A}">
                    <a16:rowId xmlns="" xmlns:a16="http://schemas.microsoft.com/office/drawing/2014/main" val="3209931889"/>
                  </a:ext>
                </a:extLst>
              </a:tr>
            </a:tbl>
          </a:graphicData>
        </a:graphic>
      </p:graphicFrame>
      <p:pic>
        <p:nvPicPr>
          <p:cNvPr id="12" name="Test">
            <a:extLst>
              <a:ext uri="{FF2B5EF4-FFF2-40B4-BE49-F238E27FC236}">
                <a16:creationId xmlns="" xmlns:a16="http://schemas.microsoft.com/office/drawing/2014/main" id="{21FEDE40-9246-3A4A-B4EE-F685F8EDF396}"/>
              </a:ext>
            </a:extLst>
          </p:cNvPr>
          <p:cNvPicPr>
            <a:picLocks noChangeAspect="1"/>
          </p:cNvPicPr>
          <p:nvPr>
            <p:custDataLst>
              <p:tags r:id="rId1"/>
            </p:custDataLst>
          </p:nvPr>
        </p:nvPicPr>
        <p:blipFill>
          <a:blip r:embed="rId7" cstate="email">
            <a:extLst>
              <a:ext uri="{28A0092B-C50C-407E-A947-70E740481C1C}">
                <a14:useLocalDpi xmlns:a14="http://schemas.microsoft.com/office/drawing/2010/main"/>
              </a:ext>
            </a:extLst>
          </a:blip>
          <a:stretch>
            <a:fillRect/>
          </a:stretch>
        </p:blipFill>
        <p:spPr>
          <a:xfrm>
            <a:off x="2" y="840"/>
            <a:ext cx="12192000" cy="6856321"/>
          </a:xfrm>
          <a:prstGeom prst="rect">
            <a:avLst/>
          </a:prstGeom>
        </p:spPr>
      </p:pic>
      <p:pic>
        <p:nvPicPr>
          <p:cNvPr id="7" name="Picture 6">
            <a:extLst>
              <a:ext uri="{FF2B5EF4-FFF2-40B4-BE49-F238E27FC236}">
                <a16:creationId xmlns="" xmlns:a16="http://schemas.microsoft.com/office/drawing/2014/main" id="{EA0F7F45-56C0-DF44-8868-0AF9DC409A6B}"/>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0247146" y="6321013"/>
            <a:ext cx="1563090" cy="296739"/>
          </a:xfrm>
          <a:prstGeom prst="rect">
            <a:avLst/>
          </a:prstGeom>
        </p:spPr>
      </p:pic>
      <p:sp>
        <p:nvSpPr>
          <p:cNvPr id="2" name="Test">
            <a:extLst>
              <a:ext uri="{FF2B5EF4-FFF2-40B4-BE49-F238E27FC236}">
                <a16:creationId xmlns="" xmlns:a16="http://schemas.microsoft.com/office/drawing/2014/main" id="{661C21B7-5665-A84A-9187-8F7974FFD284}"/>
              </a:ext>
            </a:extLst>
          </p:cNvPr>
          <p:cNvSpPr>
            <a:spLocks noGrp="1"/>
          </p:cNvSpPr>
          <p:nvPr>
            <p:ph type="title"/>
          </p:nvPr>
        </p:nvSpPr>
        <p:spPr/>
        <p:txBody>
          <a:bodyPr/>
          <a:lstStyle/>
          <a:p>
            <a:r>
              <a:rPr lang="en-GB"/>
              <a:t>Click to edit Master title style</a:t>
            </a:r>
          </a:p>
        </p:txBody>
      </p:sp>
      <p:sp>
        <p:nvSpPr>
          <p:cNvPr id="10" name="Text Placeholder 13">
            <a:extLst>
              <a:ext uri="{FF2B5EF4-FFF2-40B4-BE49-F238E27FC236}">
                <a16:creationId xmlns="" xmlns:a16="http://schemas.microsoft.com/office/drawing/2014/main" id="{C59F01AF-558B-9E4A-B789-4523CEE1E0C2}"/>
              </a:ext>
            </a:extLst>
          </p:cNvPr>
          <p:cNvSpPr>
            <a:spLocks noGrp="1"/>
          </p:cNvSpPr>
          <p:nvPr>
            <p:ph type="body" sz="quarter" idx="13" hasCustomPrompt="1"/>
          </p:nvPr>
        </p:nvSpPr>
        <p:spPr>
          <a:xfrm>
            <a:off x="374656" y="5277609"/>
            <a:ext cx="5580001" cy="719999"/>
          </a:xfrm>
        </p:spPr>
        <p:txBody>
          <a:bodyPr/>
          <a:lstStyle>
            <a:lvl1pPr>
              <a:defRPr/>
            </a:lvl1pPr>
          </a:lstStyle>
          <a:p>
            <a:pPr lvl="0"/>
            <a:r>
              <a:rPr lang="en-GB" dirty="0" smtClean="0"/>
              <a:t>Document Author</a:t>
            </a:r>
            <a:endParaRPr lang="en-GB" dirty="0"/>
          </a:p>
        </p:txBody>
      </p:sp>
      <p:sp>
        <p:nvSpPr>
          <p:cNvPr id="13" name="Test"/>
          <p:cNvSpPr txBox="1"/>
          <p:nvPr>
            <p:custDataLst>
              <p:tags r:id="rId2"/>
            </p:custDataLst>
          </p:nvPr>
        </p:nvSpPr>
        <p:spPr>
          <a:xfrm>
            <a:off x="360000" y="6262281"/>
            <a:ext cx="1440000" cy="363600"/>
          </a:xfrm>
          <a:prstGeom prst="rect">
            <a:avLst/>
          </a:prstGeom>
        </p:spPr>
        <p:txBody>
          <a:bodyPr vert="horz" lIns="91440" tIns="45720" rIns="91440" bIns="45720" rtlCol="0" anchor="ctr"/>
          <a:lstStyle>
            <a:defPPr>
              <a:defRPr lang="de-DE"/>
            </a:defPPr>
            <a:lvl1pPr>
              <a:defRPr sz="1000">
                <a:solidFill>
                  <a:srgbClr val="91A5AE"/>
                </a:solidFill>
                <a:latin typeface="Arial" panose="020B0604020202020204" pitchFamily="34" charset="0"/>
                <a:cs typeface="Arial" panose="020B0604020202020204" pitchFamily="34" charset="0"/>
              </a:defRPr>
            </a:lvl1pPr>
          </a:lstStyle>
          <a:p>
            <a:pPr lvl="0"/>
            <a:r>
              <a:rPr lang="en-GB" sz="1000" b="0" kern="1200" noProof="0" smtClean="0">
                <a:solidFill>
                  <a:schemeClr val="accent5"/>
                </a:solidFill>
                <a:latin typeface="+mn-lt"/>
                <a:ea typeface="+mn-ea"/>
                <a:cs typeface="+mn-cs"/>
              </a:rPr>
              <a:t>October 5 2021</a:t>
            </a:r>
            <a:endParaRPr lang="en-GB" sz="1000" b="0" kern="1200" noProof="0" dirty="0">
              <a:solidFill>
                <a:schemeClr val="accent5"/>
              </a:solidFill>
              <a:latin typeface="+mn-lt"/>
              <a:ea typeface="+mn-ea"/>
              <a:cs typeface="+mn-cs"/>
            </a:endParaRPr>
          </a:p>
        </p:txBody>
      </p:sp>
      <p:sp>
        <p:nvSpPr>
          <p:cNvPr id="14" name="Test"/>
          <p:cNvSpPr txBox="1"/>
          <p:nvPr>
            <p:custDataLst>
              <p:tags r:id="rId3"/>
            </p:custDataLst>
          </p:nvPr>
        </p:nvSpPr>
        <p:spPr>
          <a:xfrm>
            <a:off x="3164046" y="6321071"/>
            <a:ext cx="2520000" cy="246221"/>
          </a:xfrm>
          <a:prstGeom prst="rect">
            <a:avLst/>
          </a:prstGeom>
        </p:spPr>
        <p:txBody>
          <a:bodyPr vert="horz" lIns="0" tIns="0" rIns="0" bIns="0" rtlCol="0" anchor="ctr"/>
          <a:lstStyle>
            <a:defPPr>
              <a:defRPr lang="de-DE"/>
            </a:defPPr>
            <a:lvl1pPr lvl="0">
              <a:defRPr sz="1000">
                <a:solidFill>
                  <a:srgbClr val="91A5AE"/>
                </a:solidFill>
                <a:latin typeface="Arial" panose="020B0604020202020204" pitchFamily="34" charset="0"/>
                <a:cs typeface="Arial" panose="020B0604020202020204" pitchFamily="34" charset="0"/>
              </a:defRPr>
            </a:lvl1pPr>
          </a:lstStyle>
          <a:p>
            <a:pPr lvl="0"/>
            <a:r>
              <a:rPr lang="en-GB" sz="1000" b="1" i="0" noProof="0" smtClean="0">
                <a:solidFill>
                  <a:srgbClr val="485255"/>
                </a:solidFill>
                <a:latin typeface="Arial"/>
              </a:rPr>
              <a:t>C1 - Public Information</a:t>
            </a:r>
            <a:endParaRPr lang="en-GB" sz="1000" b="1" i="0" noProof="0" dirty="0">
              <a:solidFill>
                <a:srgbClr val="485255"/>
              </a:solidFill>
              <a:latin typeface="Arial"/>
            </a:endParaRPr>
          </a:p>
        </p:txBody>
      </p:sp>
      <p:sp>
        <p:nvSpPr>
          <p:cNvPr id="5" name="Tijdelijke aanduiding voor dianummer 4"/>
          <p:cNvSpPr>
            <a:spLocks noGrp="1"/>
          </p:cNvSpPr>
          <p:nvPr>
            <p:ph type="sldNum" sz="quarter" idx="15"/>
          </p:nvPr>
        </p:nvSpPr>
        <p:spPr/>
        <p:txBody>
          <a:bodyPr/>
          <a:lstStyle/>
          <a:p>
            <a:fld id="{12E7EA47-C16F-484F-9C0D-C4523DDA169C}" type="slidenum">
              <a:rPr lang="en-GB" smtClean="0"/>
              <a:pPr/>
              <a:t>‹nr.›</a:t>
            </a:fld>
            <a:endParaRPr lang="en-GB" dirty="0"/>
          </a:p>
        </p:txBody>
      </p:sp>
      <p:sp>
        <p:nvSpPr>
          <p:cNvPr id="3" name="SetAchtergrondShape" hidden="1"/>
          <p:cNvSpPr/>
          <p:nvPr>
            <p:custDataLst>
              <p:tags r:id="rId4"/>
            </p:custDataLst>
          </p:nvPr>
        </p:nvSpPr>
        <p:spPr>
          <a:xfrm>
            <a:off x="0" y="0"/>
            <a:ext cx="12700" cy="12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943763573"/>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card style-2">
    <p:bg>
      <p:bgPr>
        <a:gradFill>
          <a:gsLst>
            <a:gs pos="100000">
              <a:schemeClr val="tx2"/>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1" name="Picture 10" descr="A close up of a logo&#10;&#10;Description automatically generated">
            <a:extLst>
              <a:ext uri="{FF2B5EF4-FFF2-40B4-BE49-F238E27FC236}">
                <a16:creationId xmlns="" xmlns:a16="http://schemas.microsoft.com/office/drawing/2014/main" id="{EFD87102-1B04-8E48-9B6F-BF2D92CF2C4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 y="2"/>
            <a:ext cx="12192000" cy="6858000"/>
          </a:xfrm>
          <a:prstGeom prst="rect">
            <a:avLst/>
          </a:prstGeom>
        </p:spPr>
      </p:pic>
      <p:graphicFrame>
        <p:nvGraphicFramePr>
          <p:cNvPr id="9" name="Table 8">
            <a:extLst>
              <a:ext uri="{FF2B5EF4-FFF2-40B4-BE49-F238E27FC236}">
                <a16:creationId xmlns="" xmlns:a16="http://schemas.microsoft.com/office/drawing/2014/main" id="{FE67885F-BCEC-1749-A260-D2F897D26B04}"/>
              </a:ext>
            </a:extLst>
          </p:cNvPr>
          <p:cNvGraphicFramePr>
            <a:graphicFrameLocks noGrp="1"/>
          </p:cNvGraphicFramePr>
          <p:nvPr>
            <p:extLst>
              <p:ext uri="{D42A27DB-BD31-4B8C-83A1-F6EECF244321}">
                <p14:modId xmlns:p14="http://schemas.microsoft.com/office/powerpoint/2010/main" val="3722225337"/>
              </p:ext>
            </p:extLst>
          </p:nvPr>
        </p:nvGraphicFramePr>
        <p:xfrm>
          <a:off x="-381966" y="-162048"/>
          <a:ext cx="12996018" cy="7199990"/>
        </p:xfrm>
        <a:graphic>
          <a:graphicData uri="http://schemas.openxmlformats.org/drawingml/2006/table">
            <a:tbl>
              <a:tblPr firstRow="1" bandRow="1">
                <a:tableStyleId>{5C22544A-7EE6-4342-B048-85BDC9FD1C3A}</a:tableStyleId>
              </a:tblPr>
              <a:tblGrid>
                <a:gridCol w="722001">
                  <a:extLst>
                    <a:ext uri="{9D8B030D-6E8A-4147-A177-3AD203B41FA5}">
                      <a16:colId xmlns="" xmlns:a16="http://schemas.microsoft.com/office/drawing/2014/main" val="3446020227"/>
                    </a:ext>
                  </a:extLst>
                </a:gridCol>
                <a:gridCol w="722001">
                  <a:extLst>
                    <a:ext uri="{9D8B030D-6E8A-4147-A177-3AD203B41FA5}">
                      <a16:colId xmlns="" xmlns:a16="http://schemas.microsoft.com/office/drawing/2014/main" val="1444038365"/>
                    </a:ext>
                  </a:extLst>
                </a:gridCol>
                <a:gridCol w="722001">
                  <a:extLst>
                    <a:ext uri="{9D8B030D-6E8A-4147-A177-3AD203B41FA5}">
                      <a16:colId xmlns="" xmlns:a16="http://schemas.microsoft.com/office/drawing/2014/main" val="1238181253"/>
                    </a:ext>
                  </a:extLst>
                </a:gridCol>
                <a:gridCol w="722001">
                  <a:extLst>
                    <a:ext uri="{9D8B030D-6E8A-4147-A177-3AD203B41FA5}">
                      <a16:colId xmlns="" xmlns:a16="http://schemas.microsoft.com/office/drawing/2014/main" val="2297292423"/>
                    </a:ext>
                  </a:extLst>
                </a:gridCol>
                <a:gridCol w="722001">
                  <a:extLst>
                    <a:ext uri="{9D8B030D-6E8A-4147-A177-3AD203B41FA5}">
                      <a16:colId xmlns="" xmlns:a16="http://schemas.microsoft.com/office/drawing/2014/main" val="3195920830"/>
                    </a:ext>
                  </a:extLst>
                </a:gridCol>
                <a:gridCol w="722001">
                  <a:extLst>
                    <a:ext uri="{9D8B030D-6E8A-4147-A177-3AD203B41FA5}">
                      <a16:colId xmlns="" xmlns:a16="http://schemas.microsoft.com/office/drawing/2014/main" val="762918820"/>
                    </a:ext>
                  </a:extLst>
                </a:gridCol>
                <a:gridCol w="722001">
                  <a:extLst>
                    <a:ext uri="{9D8B030D-6E8A-4147-A177-3AD203B41FA5}">
                      <a16:colId xmlns="" xmlns:a16="http://schemas.microsoft.com/office/drawing/2014/main" val="3658407778"/>
                    </a:ext>
                  </a:extLst>
                </a:gridCol>
                <a:gridCol w="722001">
                  <a:extLst>
                    <a:ext uri="{9D8B030D-6E8A-4147-A177-3AD203B41FA5}">
                      <a16:colId xmlns="" xmlns:a16="http://schemas.microsoft.com/office/drawing/2014/main" val="422089238"/>
                    </a:ext>
                  </a:extLst>
                </a:gridCol>
                <a:gridCol w="722001">
                  <a:extLst>
                    <a:ext uri="{9D8B030D-6E8A-4147-A177-3AD203B41FA5}">
                      <a16:colId xmlns="" xmlns:a16="http://schemas.microsoft.com/office/drawing/2014/main" val="2214612928"/>
                    </a:ext>
                  </a:extLst>
                </a:gridCol>
                <a:gridCol w="722001">
                  <a:extLst>
                    <a:ext uri="{9D8B030D-6E8A-4147-A177-3AD203B41FA5}">
                      <a16:colId xmlns="" xmlns:a16="http://schemas.microsoft.com/office/drawing/2014/main" val="1500141142"/>
                    </a:ext>
                  </a:extLst>
                </a:gridCol>
                <a:gridCol w="722001">
                  <a:extLst>
                    <a:ext uri="{9D8B030D-6E8A-4147-A177-3AD203B41FA5}">
                      <a16:colId xmlns="" xmlns:a16="http://schemas.microsoft.com/office/drawing/2014/main" val="761502769"/>
                    </a:ext>
                  </a:extLst>
                </a:gridCol>
                <a:gridCol w="722001">
                  <a:extLst>
                    <a:ext uri="{9D8B030D-6E8A-4147-A177-3AD203B41FA5}">
                      <a16:colId xmlns="" xmlns:a16="http://schemas.microsoft.com/office/drawing/2014/main" val="1330765595"/>
                    </a:ext>
                  </a:extLst>
                </a:gridCol>
                <a:gridCol w="722001">
                  <a:extLst>
                    <a:ext uri="{9D8B030D-6E8A-4147-A177-3AD203B41FA5}">
                      <a16:colId xmlns="" xmlns:a16="http://schemas.microsoft.com/office/drawing/2014/main" val="2477405726"/>
                    </a:ext>
                  </a:extLst>
                </a:gridCol>
                <a:gridCol w="722001">
                  <a:extLst>
                    <a:ext uri="{9D8B030D-6E8A-4147-A177-3AD203B41FA5}">
                      <a16:colId xmlns="" xmlns:a16="http://schemas.microsoft.com/office/drawing/2014/main" val="2441464480"/>
                    </a:ext>
                  </a:extLst>
                </a:gridCol>
                <a:gridCol w="722001">
                  <a:extLst>
                    <a:ext uri="{9D8B030D-6E8A-4147-A177-3AD203B41FA5}">
                      <a16:colId xmlns="" xmlns:a16="http://schemas.microsoft.com/office/drawing/2014/main" val="2406926072"/>
                    </a:ext>
                  </a:extLst>
                </a:gridCol>
                <a:gridCol w="722001">
                  <a:extLst>
                    <a:ext uri="{9D8B030D-6E8A-4147-A177-3AD203B41FA5}">
                      <a16:colId xmlns="" xmlns:a16="http://schemas.microsoft.com/office/drawing/2014/main" val="718999815"/>
                    </a:ext>
                  </a:extLst>
                </a:gridCol>
                <a:gridCol w="722001">
                  <a:extLst>
                    <a:ext uri="{9D8B030D-6E8A-4147-A177-3AD203B41FA5}">
                      <a16:colId xmlns="" xmlns:a16="http://schemas.microsoft.com/office/drawing/2014/main" val="311714399"/>
                    </a:ext>
                  </a:extLst>
                </a:gridCol>
                <a:gridCol w="722001">
                  <a:extLst>
                    <a:ext uri="{9D8B030D-6E8A-4147-A177-3AD203B41FA5}">
                      <a16:colId xmlns="" xmlns:a16="http://schemas.microsoft.com/office/drawing/2014/main" val="954741492"/>
                    </a:ext>
                  </a:extLst>
                </a:gridCol>
              </a:tblGrid>
              <a:tr h="719999">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 xmlns:a16="http://schemas.microsoft.com/office/drawing/2014/main" val="2130327233"/>
                  </a:ext>
                </a:extLst>
              </a:tr>
              <a:tr h="719999">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 xmlns:a16="http://schemas.microsoft.com/office/drawing/2014/main" val="2088209294"/>
                  </a:ext>
                </a:extLst>
              </a:tr>
              <a:tr h="719999">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 xmlns:a16="http://schemas.microsoft.com/office/drawing/2014/main" val="1824521029"/>
                  </a:ext>
                </a:extLst>
              </a:tr>
              <a:tr h="719999">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 xmlns:a16="http://schemas.microsoft.com/office/drawing/2014/main" val="1557998905"/>
                  </a:ext>
                </a:extLst>
              </a:tr>
              <a:tr h="719999">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 xmlns:a16="http://schemas.microsoft.com/office/drawing/2014/main" val="1684192217"/>
                  </a:ext>
                </a:extLst>
              </a:tr>
              <a:tr h="719999">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 xmlns:a16="http://schemas.microsoft.com/office/drawing/2014/main" val="2137247306"/>
                  </a:ext>
                </a:extLst>
              </a:tr>
              <a:tr h="719999">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 xmlns:a16="http://schemas.microsoft.com/office/drawing/2014/main" val="4151277970"/>
                  </a:ext>
                </a:extLst>
              </a:tr>
              <a:tr h="719999">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 xmlns:a16="http://schemas.microsoft.com/office/drawing/2014/main" val="1614019654"/>
                  </a:ext>
                </a:extLst>
              </a:tr>
              <a:tr h="719999">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 xmlns:a16="http://schemas.microsoft.com/office/drawing/2014/main" val="2472633462"/>
                  </a:ext>
                </a:extLst>
              </a:tr>
              <a:tr h="719999">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 xmlns:a16="http://schemas.microsoft.com/office/drawing/2014/main" val="3084262319"/>
                  </a:ext>
                </a:extLst>
              </a:tr>
            </a:tbl>
          </a:graphicData>
        </a:graphic>
      </p:graphicFrame>
      <p:pic>
        <p:nvPicPr>
          <p:cNvPr id="8" name="Picture 7">
            <a:extLst>
              <a:ext uri="{FF2B5EF4-FFF2-40B4-BE49-F238E27FC236}">
                <a16:creationId xmlns="" xmlns:a16="http://schemas.microsoft.com/office/drawing/2014/main" id="{EAD5765D-8A21-474C-835A-2A04A533AA26}"/>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 y="840"/>
            <a:ext cx="12192000" cy="6856321"/>
          </a:xfrm>
          <a:prstGeom prst="rect">
            <a:avLst/>
          </a:prstGeom>
        </p:spPr>
      </p:pic>
      <p:pic>
        <p:nvPicPr>
          <p:cNvPr id="7" name="Picture 6">
            <a:extLst>
              <a:ext uri="{FF2B5EF4-FFF2-40B4-BE49-F238E27FC236}">
                <a16:creationId xmlns="" xmlns:a16="http://schemas.microsoft.com/office/drawing/2014/main" id="{EA0F7F45-56C0-DF44-8868-0AF9DC409A6B}"/>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0247146" y="6321013"/>
            <a:ext cx="1563090" cy="296739"/>
          </a:xfrm>
          <a:prstGeom prst="rect">
            <a:avLst/>
          </a:prstGeom>
        </p:spPr>
      </p:pic>
      <p:sp>
        <p:nvSpPr>
          <p:cNvPr id="2" name="Test">
            <a:extLst>
              <a:ext uri="{FF2B5EF4-FFF2-40B4-BE49-F238E27FC236}">
                <a16:creationId xmlns="" xmlns:a16="http://schemas.microsoft.com/office/drawing/2014/main" id="{661C21B7-5665-A84A-9187-8F7974FFD284}"/>
              </a:ext>
            </a:extLst>
          </p:cNvPr>
          <p:cNvSpPr>
            <a:spLocks noGrp="1"/>
          </p:cNvSpPr>
          <p:nvPr>
            <p:ph type="title"/>
            <p:custDataLst>
              <p:tags r:id="rId1"/>
            </p:custDataLst>
          </p:nvPr>
        </p:nvSpPr>
        <p:spPr/>
        <p:txBody>
          <a:bodyPr/>
          <a:lstStyle/>
          <a:p>
            <a:r>
              <a:rPr lang="en-GB" dirty="0"/>
              <a:t>Click to edit Master title style</a:t>
            </a:r>
          </a:p>
        </p:txBody>
      </p:sp>
      <p:sp>
        <p:nvSpPr>
          <p:cNvPr id="10" name="Text Placeholder 13">
            <a:extLst>
              <a:ext uri="{FF2B5EF4-FFF2-40B4-BE49-F238E27FC236}">
                <a16:creationId xmlns="" xmlns:a16="http://schemas.microsoft.com/office/drawing/2014/main" id="{C59F01AF-558B-9E4A-B789-4523CEE1E0C2}"/>
              </a:ext>
            </a:extLst>
          </p:cNvPr>
          <p:cNvSpPr>
            <a:spLocks noGrp="1"/>
          </p:cNvSpPr>
          <p:nvPr>
            <p:ph type="body" sz="quarter" idx="13" hasCustomPrompt="1"/>
          </p:nvPr>
        </p:nvSpPr>
        <p:spPr>
          <a:xfrm>
            <a:off x="374656" y="5277609"/>
            <a:ext cx="5580001" cy="719999"/>
          </a:xfrm>
        </p:spPr>
        <p:txBody>
          <a:bodyPr/>
          <a:lstStyle>
            <a:lvl1pPr>
              <a:defRPr/>
            </a:lvl1pPr>
          </a:lstStyle>
          <a:p>
            <a:pPr lvl="0"/>
            <a:r>
              <a:rPr lang="en-US" dirty="0"/>
              <a:t>Document Author</a:t>
            </a:r>
            <a:endParaRPr lang="en-GB" dirty="0"/>
          </a:p>
        </p:txBody>
      </p:sp>
      <p:sp>
        <p:nvSpPr>
          <p:cNvPr id="14" name="Tijdelijke aanduiding voor dianummer 13"/>
          <p:cNvSpPr>
            <a:spLocks noGrp="1"/>
          </p:cNvSpPr>
          <p:nvPr>
            <p:ph type="sldNum" sz="quarter" idx="14"/>
          </p:nvPr>
        </p:nvSpPr>
        <p:spPr/>
        <p:txBody>
          <a:bodyPr/>
          <a:lstStyle/>
          <a:p>
            <a:fld id="{12E7EA47-C16F-484F-9C0D-C4523DDA169C}" type="slidenum">
              <a:rPr lang="en-GB" smtClean="0"/>
              <a:pPr/>
              <a:t>‹nr.›</a:t>
            </a:fld>
            <a:endParaRPr lang="en-GB" dirty="0"/>
          </a:p>
        </p:txBody>
      </p:sp>
      <p:sp>
        <p:nvSpPr>
          <p:cNvPr id="15" name="Test"/>
          <p:cNvSpPr txBox="1"/>
          <p:nvPr>
            <p:custDataLst>
              <p:tags r:id="rId2"/>
            </p:custDataLst>
          </p:nvPr>
        </p:nvSpPr>
        <p:spPr>
          <a:xfrm>
            <a:off x="360000" y="6262281"/>
            <a:ext cx="1440000" cy="363600"/>
          </a:xfrm>
          <a:prstGeom prst="rect">
            <a:avLst/>
          </a:prstGeom>
        </p:spPr>
        <p:txBody>
          <a:bodyPr vert="horz" lIns="91440" tIns="45720" rIns="91440" bIns="45720" rtlCol="0" anchor="ctr"/>
          <a:lstStyle>
            <a:defPPr>
              <a:defRPr lang="de-DE"/>
            </a:defPPr>
            <a:lvl1pPr>
              <a:defRPr sz="1000">
                <a:solidFill>
                  <a:srgbClr val="91A5AE"/>
                </a:solidFill>
                <a:latin typeface="Arial" panose="020B0604020202020204" pitchFamily="34" charset="0"/>
                <a:cs typeface="Arial" panose="020B0604020202020204" pitchFamily="34" charset="0"/>
              </a:defRPr>
            </a:lvl1pPr>
          </a:lstStyle>
          <a:p>
            <a:pPr lvl="0"/>
            <a:r>
              <a:rPr lang="nl-NL" sz="1000" b="0" kern="1200" noProof="0" dirty="0">
                <a:solidFill>
                  <a:schemeClr val="accent5"/>
                </a:solidFill>
                <a:latin typeface="+mn-lt"/>
                <a:ea typeface="+mn-ea"/>
                <a:cs typeface="+mn-cs"/>
              </a:rPr>
              <a:t>datum</a:t>
            </a:r>
          </a:p>
        </p:txBody>
      </p:sp>
      <p:sp>
        <p:nvSpPr>
          <p:cNvPr id="16" name="Test"/>
          <p:cNvSpPr txBox="1"/>
          <p:nvPr>
            <p:custDataLst>
              <p:tags r:id="rId3"/>
            </p:custDataLst>
          </p:nvPr>
        </p:nvSpPr>
        <p:spPr>
          <a:xfrm>
            <a:off x="3164046" y="6321071"/>
            <a:ext cx="2520000" cy="246221"/>
          </a:xfrm>
          <a:prstGeom prst="rect">
            <a:avLst/>
          </a:prstGeom>
        </p:spPr>
        <p:txBody>
          <a:bodyPr vert="horz" lIns="0" tIns="0" rIns="0" bIns="0" rtlCol="0" anchor="ctr"/>
          <a:lstStyle>
            <a:defPPr>
              <a:defRPr lang="de-DE"/>
            </a:defPPr>
            <a:lvl1pPr lvl="0">
              <a:defRPr sz="1000">
                <a:solidFill>
                  <a:srgbClr val="91A5AE"/>
                </a:solidFill>
                <a:latin typeface="Arial" panose="020B0604020202020204" pitchFamily="34" charset="0"/>
                <a:cs typeface="Arial" panose="020B0604020202020204" pitchFamily="34" charset="0"/>
              </a:defRPr>
            </a:lvl1pPr>
          </a:lstStyle>
          <a:p>
            <a:pPr lvl="0"/>
            <a:r>
              <a:rPr lang="nl-NL" sz="1000" b="1" kern="1200" noProof="0" dirty="0" smtClean="0">
                <a:solidFill>
                  <a:schemeClr val="accent5"/>
                </a:solidFill>
                <a:latin typeface="+mn-lt"/>
                <a:ea typeface="+mn-ea"/>
                <a:cs typeface="+mn-cs"/>
              </a:rPr>
              <a:t>Vertrouwelijkheid</a:t>
            </a:r>
            <a:endParaRPr lang="nl-NL" sz="1000" b="1" kern="1200" noProof="0" dirty="0">
              <a:solidFill>
                <a:schemeClr val="accent5"/>
              </a:solidFill>
              <a:latin typeface="+mn-lt"/>
              <a:ea typeface="+mn-ea"/>
              <a:cs typeface="+mn-cs"/>
            </a:endParaRPr>
          </a:p>
        </p:txBody>
      </p:sp>
      <p:sp>
        <p:nvSpPr>
          <p:cNvPr id="3" name="SetAchtergrondShape" hidden="1"/>
          <p:cNvSpPr/>
          <p:nvPr>
            <p:custDataLst>
              <p:tags r:id="rId4"/>
            </p:custDataLst>
          </p:nvPr>
        </p:nvSpPr>
        <p:spPr>
          <a:xfrm>
            <a:off x="0" y="0"/>
            <a:ext cx="12700" cy="12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899550571"/>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card style-3">
    <p:bg>
      <p:bgPr>
        <a:solidFill>
          <a:schemeClr val="tx2"/>
        </a:solidFill>
        <a:effectLst/>
      </p:bgPr>
    </p:bg>
    <p:spTree>
      <p:nvGrpSpPr>
        <p:cNvPr id="1" name=""/>
        <p:cNvGrpSpPr/>
        <p:nvPr/>
      </p:nvGrpSpPr>
      <p:grpSpPr>
        <a:xfrm>
          <a:off x="0" y="0"/>
          <a:ext cx="0" cy="0"/>
          <a:chOff x="0" y="0"/>
          <a:chExt cx="0" cy="0"/>
        </a:xfrm>
      </p:grpSpPr>
      <p:pic>
        <p:nvPicPr>
          <p:cNvPr id="13" name="Picture 12" descr="A close up of a logo&#10;&#10;Description automatically generated">
            <a:extLst>
              <a:ext uri="{FF2B5EF4-FFF2-40B4-BE49-F238E27FC236}">
                <a16:creationId xmlns="" xmlns:a16="http://schemas.microsoft.com/office/drawing/2014/main" id="{9CB20BC8-5CE3-7045-A2F8-86C994676F5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 y="2"/>
            <a:ext cx="12192000" cy="6858000"/>
          </a:xfrm>
          <a:prstGeom prst="rect">
            <a:avLst/>
          </a:prstGeom>
        </p:spPr>
      </p:pic>
      <p:graphicFrame>
        <p:nvGraphicFramePr>
          <p:cNvPr id="9" name="Table 8">
            <a:extLst>
              <a:ext uri="{FF2B5EF4-FFF2-40B4-BE49-F238E27FC236}">
                <a16:creationId xmlns="" xmlns:a16="http://schemas.microsoft.com/office/drawing/2014/main" id="{FE67885F-BCEC-1749-A260-D2F897D26B04}"/>
              </a:ext>
            </a:extLst>
          </p:cNvPr>
          <p:cNvGraphicFramePr>
            <a:graphicFrameLocks noGrp="1"/>
          </p:cNvGraphicFramePr>
          <p:nvPr>
            <p:extLst>
              <p:ext uri="{D42A27DB-BD31-4B8C-83A1-F6EECF244321}">
                <p14:modId xmlns:p14="http://schemas.microsoft.com/office/powerpoint/2010/main" val="3763018484"/>
              </p:ext>
            </p:extLst>
          </p:nvPr>
        </p:nvGraphicFramePr>
        <p:xfrm>
          <a:off x="-381966" y="-162048"/>
          <a:ext cx="12959982" cy="7199990"/>
        </p:xfrm>
        <a:graphic>
          <a:graphicData uri="http://schemas.openxmlformats.org/drawingml/2006/table">
            <a:tbl>
              <a:tblPr firstRow="1" bandRow="1">
                <a:tableStyleId>{5C22544A-7EE6-4342-B048-85BDC9FD1C3A}</a:tableStyleId>
              </a:tblPr>
              <a:tblGrid>
                <a:gridCol w="719999">
                  <a:extLst>
                    <a:ext uri="{9D8B030D-6E8A-4147-A177-3AD203B41FA5}">
                      <a16:colId xmlns="" xmlns:a16="http://schemas.microsoft.com/office/drawing/2014/main" val="3446020227"/>
                    </a:ext>
                  </a:extLst>
                </a:gridCol>
                <a:gridCol w="719999">
                  <a:extLst>
                    <a:ext uri="{9D8B030D-6E8A-4147-A177-3AD203B41FA5}">
                      <a16:colId xmlns="" xmlns:a16="http://schemas.microsoft.com/office/drawing/2014/main" val="1444038365"/>
                    </a:ext>
                  </a:extLst>
                </a:gridCol>
                <a:gridCol w="719999">
                  <a:extLst>
                    <a:ext uri="{9D8B030D-6E8A-4147-A177-3AD203B41FA5}">
                      <a16:colId xmlns="" xmlns:a16="http://schemas.microsoft.com/office/drawing/2014/main" val="1238181253"/>
                    </a:ext>
                  </a:extLst>
                </a:gridCol>
                <a:gridCol w="719999">
                  <a:extLst>
                    <a:ext uri="{9D8B030D-6E8A-4147-A177-3AD203B41FA5}">
                      <a16:colId xmlns="" xmlns:a16="http://schemas.microsoft.com/office/drawing/2014/main" val="2297292423"/>
                    </a:ext>
                  </a:extLst>
                </a:gridCol>
                <a:gridCol w="719999">
                  <a:extLst>
                    <a:ext uri="{9D8B030D-6E8A-4147-A177-3AD203B41FA5}">
                      <a16:colId xmlns="" xmlns:a16="http://schemas.microsoft.com/office/drawing/2014/main" val="3195920830"/>
                    </a:ext>
                  </a:extLst>
                </a:gridCol>
                <a:gridCol w="719999">
                  <a:extLst>
                    <a:ext uri="{9D8B030D-6E8A-4147-A177-3AD203B41FA5}">
                      <a16:colId xmlns="" xmlns:a16="http://schemas.microsoft.com/office/drawing/2014/main" val="762918820"/>
                    </a:ext>
                  </a:extLst>
                </a:gridCol>
                <a:gridCol w="719999">
                  <a:extLst>
                    <a:ext uri="{9D8B030D-6E8A-4147-A177-3AD203B41FA5}">
                      <a16:colId xmlns="" xmlns:a16="http://schemas.microsoft.com/office/drawing/2014/main" val="3658407778"/>
                    </a:ext>
                  </a:extLst>
                </a:gridCol>
                <a:gridCol w="719999">
                  <a:extLst>
                    <a:ext uri="{9D8B030D-6E8A-4147-A177-3AD203B41FA5}">
                      <a16:colId xmlns="" xmlns:a16="http://schemas.microsoft.com/office/drawing/2014/main" val="422089238"/>
                    </a:ext>
                  </a:extLst>
                </a:gridCol>
                <a:gridCol w="719999">
                  <a:extLst>
                    <a:ext uri="{9D8B030D-6E8A-4147-A177-3AD203B41FA5}">
                      <a16:colId xmlns="" xmlns:a16="http://schemas.microsoft.com/office/drawing/2014/main" val="2214612928"/>
                    </a:ext>
                  </a:extLst>
                </a:gridCol>
                <a:gridCol w="719999">
                  <a:extLst>
                    <a:ext uri="{9D8B030D-6E8A-4147-A177-3AD203B41FA5}">
                      <a16:colId xmlns="" xmlns:a16="http://schemas.microsoft.com/office/drawing/2014/main" val="1500141142"/>
                    </a:ext>
                  </a:extLst>
                </a:gridCol>
                <a:gridCol w="719999">
                  <a:extLst>
                    <a:ext uri="{9D8B030D-6E8A-4147-A177-3AD203B41FA5}">
                      <a16:colId xmlns="" xmlns:a16="http://schemas.microsoft.com/office/drawing/2014/main" val="761502769"/>
                    </a:ext>
                  </a:extLst>
                </a:gridCol>
                <a:gridCol w="719999">
                  <a:extLst>
                    <a:ext uri="{9D8B030D-6E8A-4147-A177-3AD203B41FA5}">
                      <a16:colId xmlns="" xmlns:a16="http://schemas.microsoft.com/office/drawing/2014/main" val="1330765595"/>
                    </a:ext>
                  </a:extLst>
                </a:gridCol>
                <a:gridCol w="719999">
                  <a:extLst>
                    <a:ext uri="{9D8B030D-6E8A-4147-A177-3AD203B41FA5}">
                      <a16:colId xmlns="" xmlns:a16="http://schemas.microsoft.com/office/drawing/2014/main" val="2477405726"/>
                    </a:ext>
                  </a:extLst>
                </a:gridCol>
                <a:gridCol w="719999">
                  <a:extLst>
                    <a:ext uri="{9D8B030D-6E8A-4147-A177-3AD203B41FA5}">
                      <a16:colId xmlns="" xmlns:a16="http://schemas.microsoft.com/office/drawing/2014/main" val="2441464480"/>
                    </a:ext>
                  </a:extLst>
                </a:gridCol>
                <a:gridCol w="719999">
                  <a:extLst>
                    <a:ext uri="{9D8B030D-6E8A-4147-A177-3AD203B41FA5}">
                      <a16:colId xmlns="" xmlns:a16="http://schemas.microsoft.com/office/drawing/2014/main" val="2406926072"/>
                    </a:ext>
                  </a:extLst>
                </a:gridCol>
                <a:gridCol w="719999">
                  <a:extLst>
                    <a:ext uri="{9D8B030D-6E8A-4147-A177-3AD203B41FA5}">
                      <a16:colId xmlns="" xmlns:a16="http://schemas.microsoft.com/office/drawing/2014/main" val="718999815"/>
                    </a:ext>
                  </a:extLst>
                </a:gridCol>
                <a:gridCol w="719999">
                  <a:extLst>
                    <a:ext uri="{9D8B030D-6E8A-4147-A177-3AD203B41FA5}">
                      <a16:colId xmlns="" xmlns:a16="http://schemas.microsoft.com/office/drawing/2014/main" val="311714399"/>
                    </a:ext>
                  </a:extLst>
                </a:gridCol>
                <a:gridCol w="719999">
                  <a:extLst>
                    <a:ext uri="{9D8B030D-6E8A-4147-A177-3AD203B41FA5}">
                      <a16:colId xmlns="" xmlns:a16="http://schemas.microsoft.com/office/drawing/2014/main" val="954741492"/>
                    </a:ext>
                  </a:extLst>
                </a:gridCol>
              </a:tblGrid>
              <a:tr h="719999">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 xmlns:a16="http://schemas.microsoft.com/office/drawing/2014/main" val="2130327233"/>
                  </a:ext>
                </a:extLst>
              </a:tr>
              <a:tr h="719999">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 xmlns:a16="http://schemas.microsoft.com/office/drawing/2014/main" val="2088209294"/>
                  </a:ext>
                </a:extLst>
              </a:tr>
              <a:tr h="719999">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 xmlns:a16="http://schemas.microsoft.com/office/drawing/2014/main" val="1824521029"/>
                  </a:ext>
                </a:extLst>
              </a:tr>
              <a:tr h="719999">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noFill/>
                      <a:prstDash val="solid"/>
                      <a:round/>
                      <a:headEnd type="none" w="med" len="med"/>
                      <a:tailEnd type="none" w="med" len="med"/>
                    </a:lnB>
                    <a:noFill/>
                  </a:tcPr>
                </a:tc>
                <a:extLst>
                  <a:ext uri="{0D108BD9-81ED-4DB2-BD59-A6C34878D82A}">
                    <a16:rowId xmlns="" xmlns:a16="http://schemas.microsoft.com/office/drawing/2014/main" val="3471725039"/>
                  </a:ext>
                </a:extLst>
              </a:tr>
              <a:tr h="719999">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extLst>
                  <a:ext uri="{0D108BD9-81ED-4DB2-BD59-A6C34878D82A}">
                    <a16:rowId xmlns="" xmlns:a16="http://schemas.microsoft.com/office/drawing/2014/main" val="2084532283"/>
                  </a:ext>
                </a:extLst>
              </a:tr>
              <a:tr h="719999">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extLst>
                  <a:ext uri="{0D108BD9-81ED-4DB2-BD59-A6C34878D82A}">
                    <a16:rowId xmlns="" xmlns:a16="http://schemas.microsoft.com/office/drawing/2014/main" val="4177386308"/>
                  </a:ext>
                </a:extLst>
              </a:tr>
              <a:tr h="719999">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extLst>
                  <a:ext uri="{0D108BD9-81ED-4DB2-BD59-A6C34878D82A}">
                    <a16:rowId xmlns="" xmlns:a16="http://schemas.microsoft.com/office/drawing/2014/main" val="1203408355"/>
                  </a:ext>
                </a:extLst>
              </a:tr>
              <a:tr h="719999">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extLst>
                  <a:ext uri="{0D108BD9-81ED-4DB2-BD59-A6C34878D82A}">
                    <a16:rowId xmlns="" xmlns:a16="http://schemas.microsoft.com/office/drawing/2014/main" val="551074334"/>
                  </a:ext>
                </a:extLst>
              </a:tr>
              <a:tr h="719999">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extLst>
                  <a:ext uri="{0D108BD9-81ED-4DB2-BD59-A6C34878D82A}">
                    <a16:rowId xmlns="" xmlns:a16="http://schemas.microsoft.com/office/drawing/2014/main" val="3111367470"/>
                  </a:ext>
                </a:extLst>
              </a:tr>
              <a:tr h="719999">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extLst>
                  <a:ext uri="{0D108BD9-81ED-4DB2-BD59-A6C34878D82A}">
                    <a16:rowId xmlns="" xmlns:a16="http://schemas.microsoft.com/office/drawing/2014/main" val="2733001439"/>
                  </a:ext>
                </a:extLst>
              </a:tr>
            </a:tbl>
          </a:graphicData>
        </a:graphic>
      </p:graphicFrame>
      <p:pic>
        <p:nvPicPr>
          <p:cNvPr id="12" name="Picture 11">
            <a:extLst>
              <a:ext uri="{FF2B5EF4-FFF2-40B4-BE49-F238E27FC236}">
                <a16:creationId xmlns="" xmlns:a16="http://schemas.microsoft.com/office/drawing/2014/main" id="{21586D74-E967-3647-B402-1D03D78A99B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 y="840"/>
            <a:ext cx="12192000" cy="6856321"/>
          </a:xfrm>
          <a:prstGeom prst="rect">
            <a:avLst/>
          </a:prstGeom>
        </p:spPr>
      </p:pic>
      <p:pic>
        <p:nvPicPr>
          <p:cNvPr id="7" name="Picture 6">
            <a:extLst>
              <a:ext uri="{FF2B5EF4-FFF2-40B4-BE49-F238E27FC236}">
                <a16:creationId xmlns="" xmlns:a16="http://schemas.microsoft.com/office/drawing/2014/main" id="{EA0F7F45-56C0-DF44-8868-0AF9DC409A6B}"/>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0247146" y="6321013"/>
            <a:ext cx="1563090" cy="296739"/>
          </a:xfrm>
          <a:prstGeom prst="rect">
            <a:avLst/>
          </a:prstGeom>
        </p:spPr>
      </p:pic>
      <p:sp>
        <p:nvSpPr>
          <p:cNvPr id="2" name="Test">
            <a:extLst>
              <a:ext uri="{FF2B5EF4-FFF2-40B4-BE49-F238E27FC236}">
                <a16:creationId xmlns="" xmlns:a16="http://schemas.microsoft.com/office/drawing/2014/main" id="{661C21B7-5665-A84A-9187-8F7974FFD284}"/>
              </a:ext>
            </a:extLst>
          </p:cNvPr>
          <p:cNvSpPr>
            <a:spLocks noGrp="1"/>
          </p:cNvSpPr>
          <p:nvPr>
            <p:ph type="title"/>
            <p:custDataLst>
              <p:tags r:id="rId1"/>
            </p:custDataLst>
          </p:nvPr>
        </p:nvSpPr>
        <p:spPr/>
        <p:txBody>
          <a:bodyPr/>
          <a:lstStyle/>
          <a:p>
            <a:r>
              <a:rPr lang="en-GB"/>
              <a:t>Click to edit Master title style</a:t>
            </a:r>
          </a:p>
        </p:txBody>
      </p:sp>
      <p:sp>
        <p:nvSpPr>
          <p:cNvPr id="10" name="Text Placeholder 13">
            <a:extLst>
              <a:ext uri="{FF2B5EF4-FFF2-40B4-BE49-F238E27FC236}">
                <a16:creationId xmlns="" xmlns:a16="http://schemas.microsoft.com/office/drawing/2014/main" id="{C59F01AF-558B-9E4A-B789-4523CEE1E0C2}"/>
              </a:ext>
            </a:extLst>
          </p:cNvPr>
          <p:cNvSpPr>
            <a:spLocks noGrp="1"/>
          </p:cNvSpPr>
          <p:nvPr>
            <p:ph type="body" sz="quarter" idx="13" hasCustomPrompt="1"/>
          </p:nvPr>
        </p:nvSpPr>
        <p:spPr>
          <a:xfrm>
            <a:off x="374656" y="5277609"/>
            <a:ext cx="5580001" cy="719999"/>
          </a:xfrm>
        </p:spPr>
        <p:txBody>
          <a:bodyPr/>
          <a:lstStyle>
            <a:lvl1pPr>
              <a:defRPr/>
            </a:lvl1pPr>
          </a:lstStyle>
          <a:p>
            <a:pPr lvl="0"/>
            <a:r>
              <a:rPr lang="en-US" dirty="0"/>
              <a:t>Document Author</a:t>
            </a:r>
            <a:endParaRPr lang="en-GB" dirty="0"/>
          </a:p>
        </p:txBody>
      </p:sp>
      <p:sp>
        <p:nvSpPr>
          <p:cNvPr id="14" name="Test"/>
          <p:cNvSpPr txBox="1"/>
          <p:nvPr>
            <p:custDataLst>
              <p:tags r:id="rId2"/>
            </p:custDataLst>
          </p:nvPr>
        </p:nvSpPr>
        <p:spPr>
          <a:xfrm>
            <a:off x="360000" y="6262281"/>
            <a:ext cx="1440000" cy="363600"/>
          </a:xfrm>
          <a:prstGeom prst="rect">
            <a:avLst/>
          </a:prstGeom>
        </p:spPr>
        <p:txBody>
          <a:bodyPr vert="horz" lIns="91440" tIns="45720" rIns="91440" bIns="45720" rtlCol="0" anchor="ctr"/>
          <a:lstStyle>
            <a:defPPr>
              <a:defRPr lang="de-DE"/>
            </a:defPPr>
            <a:lvl1pPr>
              <a:defRPr sz="1000">
                <a:solidFill>
                  <a:srgbClr val="91A5AE"/>
                </a:solidFill>
                <a:latin typeface="Arial" panose="020B0604020202020204" pitchFamily="34" charset="0"/>
                <a:cs typeface="Arial" panose="020B0604020202020204" pitchFamily="34" charset="0"/>
              </a:defRPr>
            </a:lvl1pPr>
          </a:lstStyle>
          <a:p>
            <a:pPr lvl="0"/>
            <a:r>
              <a:rPr lang="nl-NL" sz="1000" b="0" kern="1200" noProof="0" dirty="0">
                <a:solidFill>
                  <a:schemeClr val="accent5"/>
                </a:solidFill>
                <a:latin typeface="+mn-lt"/>
                <a:ea typeface="+mn-ea"/>
                <a:cs typeface="+mn-cs"/>
              </a:rPr>
              <a:t>datum</a:t>
            </a:r>
          </a:p>
        </p:txBody>
      </p:sp>
      <p:sp>
        <p:nvSpPr>
          <p:cNvPr id="15" name="Test"/>
          <p:cNvSpPr txBox="1"/>
          <p:nvPr>
            <p:custDataLst>
              <p:tags r:id="rId3"/>
            </p:custDataLst>
          </p:nvPr>
        </p:nvSpPr>
        <p:spPr>
          <a:xfrm>
            <a:off x="3164046" y="6321071"/>
            <a:ext cx="2520000" cy="246221"/>
          </a:xfrm>
          <a:prstGeom prst="rect">
            <a:avLst/>
          </a:prstGeom>
        </p:spPr>
        <p:txBody>
          <a:bodyPr vert="horz" lIns="0" tIns="0" rIns="0" bIns="0" rtlCol="0" anchor="ctr"/>
          <a:lstStyle>
            <a:defPPr>
              <a:defRPr lang="de-DE"/>
            </a:defPPr>
            <a:lvl1pPr lvl="0">
              <a:defRPr sz="1000">
                <a:solidFill>
                  <a:srgbClr val="91A5AE"/>
                </a:solidFill>
                <a:latin typeface="Arial" panose="020B0604020202020204" pitchFamily="34" charset="0"/>
                <a:cs typeface="Arial" panose="020B0604020202020204" pitchFamily="34" charset="0"/>
              </a:defRPr>
            </a:lvl1pPr>
          </a:lstStyle>
          <a:p>
            <a:pPr lvl="0"/>
            <a:r>
              <a:rPr lang="nl-NL" sz="1000" b="1" kern="1200" noProof="0" dirty="0" smtClean="0">
                <a:solidFill>
                  <a:schemeClr val="accent5"/>
                </a:solidFill>
                <a:latin typeface="+mn-lt"/>
                <a:ea typeface="+mn-ea"/>
                <a:cs typeface="+mn-cs"/>
              </a:rPr>
              <a:t>Vertrouwelijkheid</a:t>
            </a:r>
            <a:endParaRPr lang="nl-NL" sz="1000" b="1" kern="1200" noProof="0" dirty="0">
              <a:solidFill>
                <a:schemeClr val="accent5"/>
              </a:solidFill>
              <a:latin typeface="+mn-lt"/>
              <a:ea typeface="+mn-ea"/>
              <a:cs typeface="+mn-cs"/>
            </a:endParaRPr>
          </a:p>
        </p:txBody>
      </p:sp>
      <p:sp>
        <p:nvSpPr>
          <p:cNvPr id="3" name="SetAchtergrondShape" hidden="1"/>
          <p:cNvSpPr/>
          <p:nvPr>
            <p:custDataLst>
              <p:tags r:id="rId4"/>
            </p:custDataLst>
          </p:nvPr>
        </p:nvSpPr>
        <p:spPr>
          <a:xfrm>
            <a:off x="0" y="0"/>
            <a:ext cx="12700" cy="12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847764833"/>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card style-4">
    <p:bg>
      <p:bgPr>
        <a:gradFill>
          <a:gsLst>
            <a:gs pos="0">
              <a:schemeClr val="tx2"/>
            </a:gs>
            <a:gs pos="100000">
              <a:schemeClr val="tx2"/>
            </a:gs>
          </a:gsLst>
          <a:lin ang="7200000" scaled="0"/>
        </a:gradFill>
        <a:effectLst/>
      </p:bgPr>
    </p:bg>
    <p:spTree>
      <p:nvGrpSpPr>
        <p:cNvPr id="1" name=""/>
        <p:cNvGrpSpPr/>
        <p:nvPr/>
      </p:nvGrpSpPr>
      <p:grpSpPr>
        <a:xfrm>
          <a:off x="0" y="0"/>
          <a:ext cx="0" cy="0"/>
          <a:chOff x="0" y="0"/>
          <a:chExt cx="0" cy="0"/>
        </a:xfrm>
      </p:grpSpPr>
      <p:pic>
        <p:nvPicPr>
          <p:cNvPr id="16" name="Picture 15" descr="A picture containing laptop, computer, food&#10;&#10;Description automatically generated">
            <a:extLst>
              <a:ext uri="{FF2B5EF4-FFF2-40B4-BE49-F238E27FC236}">
                <a16:creationId xmlns="" xmlns:a16="http://schemas.microsoft.com/office/drawing/2014/main" id="{9FED91FE-7553-134E-ABEA-914084DAD92A}"/>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 y="2"/>
            <a:ext cx="12192000" cy="6858000"/>
          </a:xfrm>
          <a:prstGeom prst="rect">
            <a:avLst/>
          </a:prstGeom>
        </p:spPr>
      </p:pic>
      <p:graphicFrame>
        <p:nvGraphicFramePr>
          <p:cNvPr id="14" name="Table 13">
            <a:extLst>
              <a:ext uri="{FF2B5EF4-FFF2-40B4-BE49-F238E27FC236}">
                <a16:creationId xmlns="" xmlns:a16="http://schemas.microsoft.com/office/drawing/2014/main" id="{B56DACEF-1AF7-854E-A81D-66302F5DE807}"/>
              </a:ext>
            </a:extLst>
          </p:cNvPr>
          <p:cNvGraphicFramePr>
            <a:graphicFrameLocks noGrp="1"/>
          </p:cNvGraphicFramePr>
          <p:nvPr>
            <p:extLst>
              <p:ext uri="{D42A27DB-BD31-4B8C-83A1-F6EECF244321}">
                <p14:modId xmlns:p14="http://schemas.microsoft.com/office/powerpoint/2010/main" val="2932612919"/>
              </p:ext>
            </p:extLst>
          </p:nvPr>
        </p:nvGraphicFramePr>
        <p:xfrm>
          <a:off x="-381964" y="-162044"/>
          <a:ext cx="12959982" cy="7199990"/>
        </p:xfrm>
        <a:graphic>
          <a:graphicData uri="http://schemas.openxmlformats.org/drawingml/2006/table">
            <a:tbl>
              <a:tblPr firstRow="1" bandRow="1">
                <a:tableStyleId>{5C22544A-7EE6-4342-B048-85BDC9FD1C3A}</a:tableStyleId>
              </a:tblPr>
              <a:tblGrid>
                <a:gridCol w="719999">
                  <a:extLst>
                    <a:ext uri="{9D8B030D-6E8A-4147-A177-3AD203B41FA5}">
                      <a16:colId xmlns="" xmlns:a16="http://schemas.microsoft.com/office/drawing/2014/main" val="3446020227"/>
                    </a:ext>
                  </a:extLst>
                </a:gridCol>
                <a:gridCol w="719999">
                  <a:extLst>
                    <a:ext uri="{9D8B030D-6E8A-4147-A177-3AD203B41FA5}">
                      <a16:colId xmlns="" xmlns:a16="http://schemas.microsoft.com/office/drawing/2014/main" val="1444038365"/>
                    </a:ext>
                  </a:extLst>
                </a:gridCol>
                <a:gridCol w="719999">
                  <a:extLst>
                    <a:ext uri="{9D8B030D-6E8A-4147-A177-3AD203B41FA5}">
                      <a16:colId xmlns="" xmlns:a16="http://schemas.microsoft.com/office/drawing/2014/main" val="1238181253"/>
                    </a:ext>
                  </a:extLst>
                </a:gridCol>
                <a:gridCol w="719999">
                  <a:extLst>
                    <a:ext uri="{9D8B030D-6E8A-4147-A177-3AD203B41FA5}">
                      <a16:colId xmlns="" xmlns:a16="http://schemas.microsoft.com/office/drawing/2014/main" val="2297292423"/>
                    </a:ext>
                  </a:extLst>
                </a:gridCol>
                <a:gridCol w="719999">
                  <a:extLst>
                    <a:ext uri="{9D8B030D-6E8A-4147-A177-3AD203B41FA5}">
                      <a16:colId xmlns="" xmlns:a16="http://schemas.microsoft.com/office/drawing/2014/main" val="3195920830"/>
                    </a:ext>
                  </a:extLst>
                </a:gridCol>
                <a:gridCol w="719999">
                  <a:extLst>
                    <a:ext uri="{9D8B030D-6E8A-4147-A177-3AD203B41FA5}">
                      <a16:colId xmlns="" xmlns:a16="http://schemas.microsoft.com/office/drawing/2014/main" val="762918820"/>
                    </a:ext>
                  </a:extLst>
                </a:gridCol>
                <a:gridCol w="719999">
                  <a:extLst>
                    <a:ext uri="{9D8B030D-6E8A-4147-A177-3AD203B41FA5}">
                      <a16:colId xmlns="" xmlns:a16="http://schemas.microsoft.com/office/drawing/2014/main" val="3658407778"/>
                    </a:ext>
                  </a:extLst>
                </a:gridCol>
                <a:gridCol w="719999">
                  <a:extLst>
                    <a:ext uri="{9D8B030D-6E8A-4147-A177-3AD203B41FA5}">
                      <a16:colId xmlns="" xmlns:a16="http://schemas.microsoft.com/office/drawing/2014/main" val="422089238"/>
                    </a:ext>
                  </a:extLst>
                </a:gridCol>
                <a:gridCol w="719999">
                  <a:extLst>
                    <a:ext uri="{9D8B030D-6E8A-4147-A177-3AD203B41FA5}">
                      <a16:colId xmlns="" xmlns:a16="http://schemas.microsoft.com/office/drawing/2014/main" val="2214612928"/>
                    </a:ext>
                  </a:extLst>
                </a:gridCol>
                <a:gridCol w="719999">
                  <a:extLst>
                    <a:ext uri="{9D8B030D-6E8A-4147-A177-3AD203B41FA5}">
                      <a16:colId xmlns="" xmlns:a16="http://schemas.microsoft.com/office/drawing/2014/main" val="1500141142"/>
                    </a:ext>
                  </a:extLst>
                </a:gridCol>
                <a:gridCol w="719999">
                  <a:extLst>
                    <a:ext uri="{9D8B030D-6E8A-4147-A177-3AD203B41FA5}">
                      <a16:colId xmlns="" xmlns:a16="http://schemas.microsoft.com/office/drawing/2014/main" val="761502769"/>
                    </a:ext>
                  </a:extLst>
                </a:gridCol>
                <a:gridCol w="719999">
                  <a:extLst>
                    <a:ext uri="{9D8B030D-6E8A-4147-A177-3AD203B41FA5}">
                      <a16:colId xmlns="" xmlns:a16="http://schemas.microsoft.com/office/drawing/2014/main" val="1330765595"/>
                    </a:ext>
                  </a:extLst>
                </a:gridCol>
                <a:gridCol w="719999">
                  <a:extLst>
                    <a:ext uri="{9D8B030D-6E8A-4147-A177-3AD203B41FA5}">
                      <a16:colId xmlns="" xmlns:a16="http://schemas.microsoft.com/office/drawing/2014/main" val="2477405726"/>
                    </a:ext>
                  </a:extLst>
                </a:gridCol>
                <a:gridCol w="719999">
                  <a:extLst>
                    <a:ext uri="{9D8B030D-6E8A-4147-A177-3AD203B41FA5}">
                      <a16:colId xmlns="" xmlns:a16="http://schemas.microsoft.com/office/drawing/2014/main" val="2441464480"/>
                    </a:ext>
                  </a:extLst>
                </a:gridCol>
                <a:gridCol w="719999">
                  <a:extLst>
                    <a:ext uri="{9D8B030D-6E8A-4147-A177-3AD203B41FA5}">
                      <a16:colId xmlns="" xmlns:a16="http://schemas.microsoft.com/office/drawing/2014/main" val="2406926072"/>
                    </a:ext>
                  </a:extLst>
                </a:gridCol>
                <a:gridCol w="719999">
                  <a:extLst>
                    <a:ext uri="{9D8B030D-6E8A-4147-A177-3AD203B41FA5}">
                      <a16:colId xmlns="" xmlns:a16="http://schemas.microsoft.com/office/drawing/2014/main" val="718999815"/>
                    </a:ext>
                  </a:extLst>
                </a:gridCol>
                <a:gridCol w="719999">
                  <a:extLst>
                    <a:ext uri="{9D8B030D-6E8A-4147-A177-3AD203B41FA5}">
                      <a16:colId xmlns="" xmlns:a16="http://schemas.microsoft.com/office/drawing/2014/main" val="311714399"/>
                    </a:ext>
                  </a:extLst>
                </a:gridCol>
                <a:gridCol w="719999">
                  <a:extLst>
                    <a:ext uri="{9D8B030D-6E8A-4147-A177-3AD203B41FA5}">
                      <a16:colId xmlns="" xmlns:a16="http://schemas.microsoft.com/office/drawing/2014/main" val="954741492"/>
                    </a:ext>
                  </a:extLst>
                </a:gridCol>
              </a:tblGrid>
              <a:tr h="719999">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extLst>
                  <a:ext uri="{0D108BD9-81ED-4DB2-BD59-A6C34878D82A}">
                    <a16:rowId xmlns="" xmlns:a16="http://schemas.microsoft.com/office/drawing/2014/main" val="2130327233"/>
                  </a:ext>
                </a:extLst>
              </a:tr>
              <a:tr h="719999">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extLst>
                  <a:ext uri="{0D108BD9-81ED-4DB2-BD59-A6C34878D82A}">
                    <a16:rowId xmlns="" xmlns:a16="http://schemas.microsoft.com/office/drawing/2014/main" val="2088209294"/>
                  </a:ext>
                </a:extLst>
              </a:tr>
              <a:tr h="719999">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extLst>
                  <a:ext uri="{0D108BD9-81ED-4DB2-BD59-A6C34878D82A}">
                    <a16:rowId xmlns="" xmlns:a16="http://schemas.microsoft.com/office/drawing/2014/main" val="1824521029"/>
                  </a:ext>
                </a:extLst>
              </a:tr>
              <a:tr h="719999">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extLst>
                  <a:ext uri="{0D108BD9-81ED-4DB2-BD59-A6C34878D82A}">
                    <a16:rowId xmlns="" xmlns:a16="http://schemas.microsoft.com/office/drawing/2014/main" val="1557998905"/>
                  </a:ext>
                </a:extLst>
              </a:tr>
              <a:tr h="719999">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extLst>
                  <a:ext uri="{0D108BD9-81ED-4DB2-BD59-A6C34878D82A}">
                    <a16:rowId xmlns="" xmlns:a16="http://schemas.microsoft.com/office/drawing/2014/main" val="1684192217"/>
                  </a:ext>
                </a:extLst>
              </a:tr>
              <a:tr h="719999">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 xmlns:a16="http://schemas.microsoft.com/office/drawing/2014/main" val="2137247306"/>
                  </a:ext>
                </a:extLst>
              </a:tr>
              <a:tr h="719999">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 xmlns:a16="http://schemas.microsoft.com/office/drawing/2014/main" val="4151277970"/>
                  </a:ext>
                </a:extLst>
              </a:tr>
              <a:tr h="719999">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 xmlns:a16="http://schemas.microsoft.com/office/drawing/2014/main" val="1614019654"/>
                  </a:ext>
                </a:extLst>
              </a:tr>
              <a:tr h="719999">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 xmlns:a16="http://schemas.microsoft.com/office/drawing/2014/main" val="2472633462"/>
                  </a:ext>
                </a:extLst>
              </a:tr>
              <a:tr h="719999">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 xmlns:a16="http://schemas.microsoft.com/office/drawing/2014/main" val="1175015736"/>
                  </a:ext>
                </a:extLst>
              </a:tr>
            </a:tbl>
          </a:graphicData>
        </a:graphic>
      </p:graphicFrame>
      <p:pic>
        <p:nvPicPr>
          <p:cNvPr id="6" name="Picture 5">
            <a:extLst>
              <a:ext uri="{FF2B5EF4-FFF2-40B4-BE49-F238E27FC236}">
                <a16:creationId xmlns="" xmlns:a16="http://schemas.microsoft.com/office/drawing/2014/main" id="{F4F021DD-03E8-ED4B-B9B2-6E5E5234DC2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 y="840"/>
            <a:ext cx="12192000" cy="6856321"/>
          </a:xfrm>
          <a:prstGeom prst="rect">
            <a:avLst/>
          </a:prstGeom>
        </p:spPr>
      </p:pic>
      <p:pic>
        <p:nvPicPr>
          <p:cNvPr id="7" name="Picture 6">
            <a:extLst>
              <a:ext uri="{FF2B5EF4-FFF2-40B4-BE49-F238E27FC236}">
                <a16:creationId xmlns="" xmlns:a16="http://schemas.microsoft.com/office/drawing/2014/main" id="{EA0F7F45-56C0-DF44-8868-0AF9DC409A6B}"/>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0247146" y="6321013"/>
            <a:ext cx="1563090" cy="296739"/>
          </a:xfrm>
          <a:prstGeom prst="rect">
            <a:avLst/>
          </a:prstGeom>
        </p:spPr>
      </p:pic>
      <p:sp>
        <p:nvSpPr>
          <p:cNvPr id="2" name="Test">
            <a:extLst>
              <a:ext uri="{FF2B5EF4-FFF2-40B4-BE49-F238E27FC236}">
                <a16:creationId xmlns="" xmlns:a16="http://schemas.microsoft.com/office/drawing/2014/main" id="{661C21B7-5665-A84A-9187-8F7974FFD284}"/>
              </a:ext>
            </a:extLst>
          </p:cNvPr>
          <p:cNvSpPr>
            <a:spLocks noGrp="1"/>
          </p:cNvSpPr>
          <p:nvPr>
            <p:ph type="title" hasCustomPrompt="1"/>
            <p:custDataLst>
              <p:tags r:id="rId1"/>
            </p:custDataLst>
          </p:nvPr>
        </p:nvSpPr>
        <p:spPr>
          <a:xfrm>
            <a:off x="374380" y="374296"/>
            <a:ext cx="5580001" cy="2339999"/>
          </a:xfrm>
        </p:spPr>
        <p:txBody>
          <a:bodyPr/>
          <a:lstStyle/>
          <a:p>
            <a:r>
              <a:rPr lang="en-GB" smtClean="0"/>
              <a:t>Market-Market-Communication HUB</a:t>
            </a:r>
            <a:endParaRPr lang="en-GB" dirty="0"/>
          </a:p>
        </p:txBody>
      </p:sp>
      <p:sp>
        <p:nvSpPr>
          <p:cNvPr id="10" name="Text Placeholder 13">
            <a:extLst>
              <a:ext uri="{FF2B5EF4-FFF2-40B4-BE49-F238E27FC236}">
                <a16:creationId xmlns="" xmlns:a16="http://schemas.microsoft.com/office/drawing/2014/main" id="{C59F01AF-558B-9E4A-B789-4523CEE1E0C2}"/>
              </a:ext>
            </a:extLst>
          </p:cNvPr>
          <p:cNvSpPr>
            <a:spLocks noGrp="1"/>
          </p:cNvSpPr>
          <p:nvPr>
            <p:ph type="body" sz="quarter" idx="13" hasCustomPrompt="1"/>
          </p:nvPr>
        </p:nvSpPr>
        <p:spPr>
          <a:xfrm>
            <a:off x="374656" y="2879896"/>
            <a:ext cx="5580001" cy="719999"/>
          </a:xfrm>
        </p:spPr>
        <p:txBody>
          <a:bodyPr/>
          <a:lstStyle>
            <a:lvl1pPr>
              <a:defRPr/>
            </a:lvl1pPr>
          </a:lstStyle>
          <a:p>
            <a:pPr lvl="0"/>
            <a:r>
              <a:rPr lang="en-US" dirty="0"/>
              <a:t>Document Author</a:t>
            </a:r>
            <a:endParaRPr lang="en-GB" dirty="0"/>
          </a:p>
        </p:txBody>
      </p:sp>
      <p:sp>
        <p:nvSpPr>
          <p:cNvPr id="12" name="Test"/>
          <p:cNvSpPr txBox="1"/>
          <p:nvPr>
            <p:custDataLst>
              <p:tags r:id="rId2"/>
            </p:custDataLst>
          </p:nvPr>
        </p:nvSpPr>
        <p:spPr>
          <a:xfrm>
            <a:off x="360000" y="6262281"/>
            <a:ext cx="1440000" cy="363600"/>
          </a:xfrm>
          <a:prstGeom prst="rect">
            <a:avLst/>
          </a:prstGeom>
        </p:spPr>
        <p:txBody>
          <a:bodyPr vert="horz" lIns="91440" tIns="45720" rIns="91440" bIns="45720" rtlCol="0" anchor="ctr"/>
          <a:lstStyle>
            <a:defPPr>
              <a:defRPr lang="de-DE"/>
            </a:defPPr>
            <a:lvl1pPr>
              <a:defRPr sz="1000">
                <a:solidFill>
                  <a:srgbClr val="91A5AE"/>
                </a:solidFill>
                <a:latin typeface="Arial" panose="020B0604020202020204" pitchFamily="34" charset="0"/>
                <a:cs typeface="Arial" panose="020B0604020202020204" pitchFamily="34" charset="0"/>
              </a:defRPr>
            </a:lvl1pPr>
          </a:lstStyle>
          <a:p>
            <a:pPr lvl="0"/>
            <a:r>
              <a:rPr lang="en-GB" sz="1000" b="0" kern="1200" noProof="0" dirty="0" smtClean="0">
                <a:solidFill>
                  <a:schemeClr val="accent5"/>
                </a:solidFill>
                <a:latin typeface="+mn-lt"/>
                <a:ea typeface="+mn-ea"/>
                <a:cs typeface="+mn-cs"/>
              </a:rPr>
              <a:t>October 1 2020</a:t>
            </a:r>
            <a:endParaRPr lang="en-GB" sz="1000" b="0" kern="1200" noProof="0" dirty="0">
              <a:solidFill>
                <a:schemeClr val="accent5"/>
              </a:solidFill>
              <a:latin typeface="+mn-lt"/>
              <a:ea typeface="+mn-ea"/>
              <a:cs typeface="+mn-cs"/>
            </a:endParaRPr>
          </a:p>
        </p:txBody>
      </p:sp>
      <p:sp>
        <p:nvSpPr>
          <p:cNvPr id="13" name="Test"/>
          <p:cNvSpPr txBox="1"/>
          <p:nvPr>
            <p:custDataLst>
              <p:tags r:id="rId3"/>
            </p:custDataLst>
          </p:nvPr>
        </p:nvSpPr>
        <p:spPr>
          <a:xfrm>
            <a:off x="3164046" y="6321071"/>
            <a:ext cx="2520000" cy="246221"/>
          </a:xfrm>
          <a:prstGeom prst="rect">
            <a:avLst/>
          </a:prstGeom>
        </p:spPr>
        <p:txBody>
          <a:bodyPr vert="horz" lIns="0" tIns="0" rIns="0" bIns="0" rtlCol="0" anchor="ctr"/>
          <a:lstStyle>
            <a:defPPr>
              <a:defRPr lang="de-DE"/>
            </a:defPPr>
            <a:lvl1pPr lvl="0">
              <a:defRPr sz="1000">
                <a:solidFill>
                  <a:srgbClr val="91A5AE"/>
                </a:solidFill>
                <a:latin typeface="Arial" panose="020B0604020202020204" pitchFamily="34" charset="0"/>
                <a:cs typeface="Arial" panose="020B0604020202020204" pitchFamily="34" charset="0"/>
              </a:defRPr>
            </a:lvl1pPr>
          </a:lstStyle>
          <a:p>
            <a:pPr lvl="0"/>
            <a:r>
              <a:rPr lang="nl-NL" sz="1000" b="1" i="0" noProof="0" smtClean="0">
                <a:solidFill>
                  <a:srgbClr val="485255"/>
                </a:solidFill>
                <a:latin typeface="Arial"/>
              </a:rPr>
              <a:t>C1 - Public Information</a:t>
            </a:r>
            <a:endParaRPr lang="nl-NL" sz="1000" b="1" i="0" noProof="0" dirty="0">
              <a:solidFill>
                <a:srgbClr val="485255"/>
              </a:solidFill>
              <a:latin typeface="Arial"/>
            </a:endParaRPr>
          </a:p>
        </p:txBody>
      </p:sp>
      <p:sp>
        <p:nvSpPr>
          <p:cNvPr id="3" name="SetAchtergrondShape" hidden="1"/>
          <p:cNvSpPr/>
          <p:nvPr>
            <p:custDataLst>
              <p:tags r:id="rId4"/>
            </p:custDataLst>
          </p:nvPr>
        </p:nvSpPr>
        <p:spPr>
          <a:xfrm>
            <a:off x="0" y="0"/>
            <a:ext cx="12700" cy="12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862510136"/>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card style-5">
    <p:bg>
      <p:bgPr>
        <a:solidFill>
          <a:schemeClr val="tx2"/>
        </a:solidFill>
        <a:effectLst/>
      </p:bgPr>
    </p:bg>
    <p:spTree>
      <p:nvGrpSpPr>
        <p:cNvPr id="1" name=""/>
        <p:cNvGrpSpPr/>
        <p:nvPr/>
      </p:nvGrpSpPr>
      <p:grpSpPr>
        <a:xfrm>
          <a:off x="0" y="0"/>
          <a:ext cx="0" cy="0"/>
          <a:chOff x="0" y="0"/>
          <a:chExt cx="0" cy="0"/>
        </a:xfrm>
      </p:grpSpPr>
      <p:pic>
        <p:nvPicPr>
          <p:cNvPr id="12" name="Picture 11" descr="A picture containing laptop, computer, food&#10;&#10;Description automatically generated">
            <a:extLst>
              <a:ext uri="{FF2B5EF4-FFF2-40B4-BE49-F238E27FC236}">
                <a16:creationId xmlns="" xmlns:a16="http://schemas.microsoft.com/office/drawing/2014/main" id="{EC46DD48-4DA9-A049-8ACD-1E39C6FB153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 y="2"/>
            <a:ext cx="12192000" cy="6858000"/>
          </a:xfrm>
          <a:prstGeom prst="rect">
            <a:avLst/>
          </a:prstGeom>
        </p:spPr>
      </p:pic>
      <p:graphicFrame>
        <p:nvGraphicFramePr>
          <p:cNvPr id="11" name="Table 10">
            <a:extLst>
              <a:ext uri="{FF2B5EF4-FFF2-40B4-BE49-F238E27FC236}">
                <a16:creationId xmlns="" xmlns:a16="http://schemas.microsoft.com/office/drawing/2014/main" id="{2497917B-528D-E04F-BAD5-9F054672983E}"/>
              </a:ext>
            </a:extLst>
          </p:cNvPr>
          <p:cNvGraphicFramePr>
            <a:graphicFrameLocks noGrp="1"/>
          </p:cNvGraphicFramePr>
          <p:nvPr>
            <p:extLst>
              <p:ext uri="{D42A27DB-BD31-4B8C-83A1-F6EECF244321}">
                <p14:modId xmlns:p14="http://schemas.microsoft.com/office/powerpoint/2010/main" val="3331634379"/>
              </p:ext>
            </p:extLst>
          </p:nvPr>
        </p:nvGraphicFramePr>
        <p:xfrm>
          <a:off x="-381966" y="-162048"/>
          <a:ext cx="12959982" cy="7199990"/>
        </p:xfrm>
        <a:graphic>
          <a:graphicData uri="http://schemas.openxmlformats.org/drawingml/2006/table">
            <a:tbl>
              <a:tblPr firstRow="1" bandRow="1">
                <a:tableStyleId>{5C22544A-7EE6-4342-B048-85BDC9FD1C3A}</a:tableStyleId>
              </a:tblPr>
              <a:tblGrid>
                <a:gridCol w="719999">
                  <a:extLst>
                    <a:ext uri="{9D8B030D-6E8A-4147-A177-3AD203B41FA5}">
                      <a16:colId xmlns="" xmlns:a16="http://schemas.microsoft.com/office/drawing/2014/main" val="3446020227"/>
                    </a:ext>
                  </a:extLst>
                </a:gridCol>
                <a:gridCol w="719999">
                  <a:extLst>
                    <a:ext uri="{9D8B030D-6E8A-4147-A177-3AD203B41FA5}">
                      <a16:colId xmlns="" xmlns:a16="http://schemas.microsoft.com/office/drawing/2014/main" val="1444038365"/>
                    </a:ext>
                  </a:extLst>
                </a:gridCol>
                <a:gridCol w="719999">
                  <a:extLst>
                    <a:ext uri="{9D8B030D-6E8A-4147-A177-3AD203B41FA5}">
                      <a16:colId xmlns="" xmlns:a16="http://schemas.microsoft.com/office/drawing/2014/main" val="1238181253"/>
                    </a:ext>
                  </a:extLst>
                </a:gridCol>
                <a:gridCol w="719999">
                  <a:extLst>
                    <a:ext uri="{9D8B030D-6E8A-4147-A177-3AD203B41FA5}">
                      <a16:colId xmlns="" xmlns:a16="http://schemas.microsoft.com/office/drawing/2014/main" val="2297292423"/>
                    </a:ext>
                  </a:extLst>
                </a:gridCol>
                <a:gridCol w="719999">
                  <a:extLst>
                    <a:ext uri="{9D8B030D-6E8A-4147-A177-3AD203B41FA5}">
                      <a16:colId xmlns="" xmlns:a16="http://schemas.microsoft.com/office/drawing/2014/main" val="3195920830"/>
                    </a:ext>
                  </a:extLst>
                </a:gridCol>
                <a:gridCol w="719999">
                  <a:extLst>
                    <a:ext uri="{9D8B030D-6E8A-4147-A177-3AD203B41FA5}">
                      <a16:colId xmlns="" xmlns:a16="http://schemas.microsoft.com/office/drawing/2014/main" val="762918820"/>
                    </a:ext>
                  </a:extLst>
                </a:gridCol>
                <a:gridCol w="719999">
                  <a:extLst>
                    <a:ext uri="{9D8B030D-6E8A-4147-A177-3AD203B41FA5}">
                      <a16:colId xmlns="" xmlns:a16="http://schemas.microsoft.com/office/drawing/2014/main" val="3658407778"/>
                    </a:ext>
                  </a:extLst>
                </a:gridCol>
                <a:gridCol w="719999">
                  <a:extLst>
                    <a:ext uri="{9D8B030D-6E8A-4147-A177-3AD203B41FA5}">
                      <a16:colId xmlns="" xmlns:a16="http://schemas.microsoft.com/office/drawing/2014/main" val="422089238"/>
                    </a:ext>
                  </a:extLst>
                </a:gridCol>
                <a:gridCol w="719999">
                  <a:extLst>
                    <a:ext uri="{9D8B030D-6E8A-4147-A177-3AD203B41FA5}">
                      <a16:colId xmlns="" xmlns:a16="http://schemas.microsoft.com/office/drawing/2014/main" val="2214612928"/>
                    </a:ext>
                  </a:extLst>
                </a:gridCol>
                <a:gridCol w="719999">
                  <a:extLst>
                    <a:ext uri="{9D8B030D-6E8A-4147-A177-3AD203B41FA5}">
                      <a16:colId xmlns="" xmlns:a16="http://schemas.microsoft.com/office/drawing/2014/main" val="1500141142"/>
                    </a:ext>
                  </a:extLst>
                </a:gridCol>
                <a:gridCol w="719999">
                  <a:extLst>
                    <a:ext uri="{9D8B030D-6E8A-4147-A177-3AD203B41FA5}">
                      <a16:colId xmlns="" xmlns:a16="http://schemas.microsoft.com/office/drawing/2014/main" val="761502769"/>
                    </a:ext>
                  </a:extLst>
                </a:gridCol>
                <a:gridCol w="719999">
                  <a:extLst>
                    <a:ext uri="{9D8B030D-6E8A-4147-A177-3AD203B41FA5}">
                      <a16:colId xmlns="" xmlns:a16="http://schemas.microsoft.com/office/drawing/2014/main" val="1330765595"/>
                    </a:ext>
                  </a:extLst>
                </a:gridCol>
                <a:gridCol w="719999">
                  <a:extLst>
                    <a:ext uri="{9D8B030D-6E8A-4147-A177-3AD203B41FA5}">
                      <a16:colId xmlns="" xmlns:a16="http://schemas.microsoft.com/office/drawing/2014/main" val="2477405726"/>
                    </a:ext>
                  </a:extLst>
                </a:gridCol>
                <a:gridCol w="719999">
                  <a:extLst>
                    <a:ext uri="{9D8B030D-6E8A-4147-A177-3AD203B41FA5}">
                      <a16:colId xmlns="" xmlns:a16="http://schemas.microsoft.com/office/drawing/2014/main" val="2441464480"/>
                    </a:ext>
                  </a:extLst>
                </a:gridCol>
                <a:gridCol w="719999">
                  <a:extLst>
                    <a:ext uri="{9D8B030D-6E8A-4147-A177-3AD203B41FA5}">
                      <a16:colId xmlns="" xmlns:a16="http://schemas.microsoft.com/office/drawing/2014/main" val="2406926072"/>
                    </a:ext>
                  </a:extLst>
                </a:gridCol>
                <a:gridCol w="719999">
                  <a:extLst>
                    <a:ext uri="{9D8B030D-6E8A-4147-A177-3AD203B41FA5}">
                      <a16:colId xmlns="" xmlns:a16="http://schemas.microsoft.com/office/drawing/2014/main" val="718999815"/>
                    </a:ext>
                  </a:extLst>
                </a:gridCol>
                <a:gridCol w="719999">
                  <a:extLst>
                    <a:ext uri="{9D8B030D-6E8A-4147-A177-3AD203B41FA5}">
                      <a16:colId xmlns="" xmlns:a16="http://schemas.microsoft.com/office/drawing/2014/main" val="311714399"/>
                    </a:ext>
                  </a:extLst>
                </a:gridCol>
                <a:gridCol w="719999">
                  <a:extLst>
                    <a:ext uri="{9D8B030D-6E8A-4147-A177-3AD203B41FA5}">
                      <a16:colId xmlns="" xmlns:a16="http://schemas.microsoft.com/office/drawing/2014/main" val="954741492"/>
                    </a:ext>
                  </a:extLst>
                </a:gridCol>
              </a:tblGrid>
              <a:tr h="719999">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 xmlns:a16="http://schemas.microsoft.com/office/drawing/2014/main" val="2130327233"/>
                  </a:ext>
                </a:extLst>
              </a:tr>
              <a:tr h="719999">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 xmlns:a16="http://schemas.microsoft.com/office/drawing/2014/main" val="2088209294"/>
                  </a:ext>
                </a:extLst>
              </a:tr>
              <a:tr h="719999">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 xmlns:a16="http://schemas.microsoft.com/office/drawing/2014/main" val="1824521029"/>
                  </a:ext>
                </a:extLst>
              </a:tr>
              <a:tr h="719999">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 xmlns:a16="http://schemas.microsoft.com/office/drawing/2014/main" val="1557998905"/>
                  </a:ext>
                </a:extLst>
              </a:tr>
              <a:tr h="719999">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 xmlns:a16="http://schemas.microsoft.com/office/drawing/2014/main" val="1684192217"/>
                  </a:ext>
                </a:extLst>
              </a:tr>
              <a:tr h="719999">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 xmlns:a16="http://schemas.microsoft.com/office/drawing/2014/main" val="2137247306"/>
                  </a:ext>
                </a:extLst>
              </a:tr>
              <a:tr h="719999">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 xmlns:a16="http://schemas.microsoft.com/office/drawing/2014/main" val="4151277970"/>
                  </a:ext>
                </a:extLst>
              </a:tr>
              <a:tr h="719999">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 xmlns:a16="http://schemas.microsoft.com/office/drawing/2014/main" val="1614019654"/>
                  </a:ext>
                </a:extLst>
              </a:tr>
              <a:tr h="719999">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 xmlns:a16="http://schemas.microsoft.com/office/drawing/2014/main" val="2472633462"/>
                  </a:ext>
                </a:extLst>
              </a:tr>
              <a:tr h="719999">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 xmlns:a16="http://schemas.microsoft.com/office/drawing/2014/main" val="1062309109"/>
                  </a:ext>
                </a:extLst>
              </a:tr>
            </a:tbl>
          </a:graphicData>
        </a:graphic>
      </p:graphicFrame>
      <p:pic>
        <p:nvPicPr>
          <p:cNvPr id="8" name="Picture 7">
            <a:extLst>
              <a:ext uri="{FF2B5EF4-FFF2-40B4-BE49-F238E27FC236}">
                <a16:creationId xmlns="" xmlns:a16="http://schemas.microsoft.com/office/drawing/2014/main" id="{4EA0749E-1624-8E48-B9BF-9D9C773EED68}"/>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 y="840"/>
            <a:ext cx="12192000" cy="6856321"/>
          </a:xfrm>
          <a:prstGeom prst="rect">
            <a:avLst/>
          </a:prstGeom>
        </p:spPr>
      </p:pic>
      <p:pic>
        <p:nvPicPr>
          <p:cNvPr id="7" name="Picture 6">
            <a:extLst>
              <a:ext uri="{FF2B5EF4-FFF2-40B4-BE49-F238E27FC236}">
                <a16:creationId xmlns="" xmlns:a16="http://schemas.microsoft.com/office/drawing/2014/main" id="{EA0F7F45-56C0-DF44-8868-0AF9DC409A6B}"/>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0247146" y="6321013"/>
            <a:ext cx="1563090" cy="296739"/>
          </a:xfrm>
          <a:prstGeom prst="rect">
            <a:avLst/>
          </a:prstGeom>
        </p:spPr>
      </p:pic>
      <p:sp>
        <p:nvSpPr>
          <p:cNvPr id="2" name="Test">
            <a:extLst>
              <a:ext uri="{FF2B5EF4-FFF2-40B4-BE49-F238E27FC236}">
                <a16:creationId xmlns="" xmlns:a16="http://schemas.microsoft.com/office/drawing/2014/main" id="{661C21B7-5665-A84A-9187-8F7974FFD284}"/>
              </a:ext>
            </a:extLst>
          </p:cNvPr>
          <p:cNvSpPr>
            <a:spLocks noGrp="1"/>
          </p:cNvSpPr>
          <p:nvPr>
            <p:ph type="title" hasCustomPrompt="1"/>
            <p:custDataLst>
              <p:tags r:id="rId1"/>
            </p:custDataLst>
          </p:nvPr>
        </p:nvSpPr>
        <p:spPr>
          <a:xfrm>
            <a:off x="374380" y="374296"/>
            <a:ext cx="5580001" cy="2339999"/>
          </a:xfrm>
        </p:spPr>
        <p:txBody>
          <a:bodyPr/>
          <a:lstStyle/>
          <a:p>
            <a:r>
              <a:rPr lang="en-GB" smtClean="0"/>
              <a:t>Market-Market-Communication HUB</a:t>
            </a:r>
            <a:endParaRPr lang="en-GB" dirty="0"/>
          </a:p>
        </p:txBody>
      </p:sp>
      <p:sp>
        <p:nvSpPr>
          <p:cNvPr id="10" name="Text Placeholder 13">
            <a:extLst>
              <a:ext uri="{FF2B5EF4-FFF2-40B4-BE49-F238E27FC236}">
                <a16:creationId xmlns="" xmlns:a16="http://schemas.microsoft.com/office/drawing/2014/main" id="{C59F01AF-558B-9E4A-B789-4523CEE1E0C2}"/>
              </a:ext>
            </a:extLst>
          </p:cNvPr>
          <p:cNvSpPr>
            <a:spLocks noGrp="1"/>
          </p:cNvSpPr>
          <p:nvPr>
            <p:ph type="body" sz="quarter" idx="13" hasCustomPrompt="1"/>
          </p:nvPr>
        </p:nvSpPr>
        <p:spPr>
          <a:xfrm>
            <a:off x="374656" y="2879896"/>
            <a:ext cx="5580001" cy="719999"/>
          </a:xfrm>
        </p:spPr>
        <p:txBody>
          <a:bodyPr/>
          <a:lstStyle>
            <a:lvl1pPr>
              <a:defRPr/>
            </a:lvl1pPr>
          </a:lstStyle>
          <a:p>
            <a:pPr lvl="0"/>
            <a:r>
              <a:rPr lang="en-US" dirty="0"/>
              <a:t>Document Author</a:t>
            </a:r>
            <a:endParaRPr lang="en-GB" dirty="0"/>
          </a:p>
        </p:txBody>
      </p:sp>
      <p:sp>
        <p:nvSpPr>
          <p:cNvPr id="13" name="Test"/>
          <p:cNvSpPr txBox="1"/>
          <p:nvPr>
            <p:custDataLst>
              <p:tags r:id="rId2"/>
            </p:custDataLst>
          </p:nvPr>
        </p:nvSpPr>
        <p:spPr>
          <a:xfrm>
            <a:off x="360000" y="6262281"/>
            <a:ext cx="1440000" cy="363600"/>
          </a:xfrm>
          <a:prstGeom prst="rect">
            <a:avLst/>
          </a:prstGeom>
        </p:spPr>
        <p:txBody>
          <a:bodyPr vert="horz" lIns="91440" tIns="45720" rIns="91440" bIns="45720" rtlCol="0" anchor="ctr"/>
          <a:lstStyle>
            <a:defPPr>
              <a:defRPr lang="de-DE"/>
            </a:defPPr>
            <a:lvl1pPr>
              <a:defRPr sz="1000">
                <a:solidFill>
                  <a:srgbClr val="91A5AE"/>
                </a:solidFill>
                <a:latin typeface="Arial" panose="020B0604020202020204" pitchFamily="34" charset="0"/>
                <a:cs typeface="Arial" panose="020B0604020202020204" pitchFamily="34" charset="0"/>
              </a:defRPr>
            </a:lvl1pPr>
          </a:lstStyle>
          <a:p>
            <a:pPr lvl="0"/>
            <a:r>
              <a:rPr lang="en-GB" sz="1000" b="0" kern="1200" noProof="0" dirty="0" smtClean="0">
                <a:solidFill>
                  <a:schemeClr val="accent5"/>
                </a:solidFill>
                <a:latin typeface="+mn-lt"/>
                <a:ea typeface="+mn-ea"/>
                <a:cs typeface="+mn-cs"/>
              </a:rPr>
              <a:t>October 1 2020</a:t>
            </a:r>
            <a:endParaRPr lang="en-GB" sz="1000" b="0" kern="1200" noProof="0" dirty="0">
              <a:solidFill>
                <a:schemeClr val="accent5"/>
              </a:solidFill>
              <a:latin typeface="+mn-lt"/>
              <a:ea typeface="+mn-ea"/>
              <a:cs typeface="+mn-cs"/>
            </a:endParaRPr>
          </a:p>
        </p:txBody>
      </p:sp>
      <p:sp>
        <p:nvSpPr>
          <p:cNvPr id="14" name="Test"/>
          <p:cNvSpPr txBox="1"/>
          <p:nvPr>
            <p:custDataLst>
              <p:tags r:id="rId3"/>
            </p:custDataLst>
          </p:nvPr>
        </p:nvSpPr>
        <p:spPr>
          <a:xfrm>
            <a:off x="3164046" y="6321071"/>
            <a:ext cx="2520000" cy="246221"/>
          </a:xfrm>
          <a:prstGeom prst="rect">
            <a:avLst/>
          </a:prstGeom>
        </p:spPr>
        <p:txBody>
          <a:bodyPr vert="horz" lIns="0" tIns="0" rIns="0" bIns="0" rtlCol="0" anchor="ctr"/>
          <a:lstStyle>
            <a:defPPr>
              <a:defRPr lang="de-DE"/>
            </a:defPPr>
            <a:lvl1pPr lvl="0">
              <a:defRPr sz="1000">
                <a:solidFill>
                  <a:srgbClr val="91A5AE"/>
                </a:solidFill>
                <a:latin typeface="Arial" panose="020B0604020202020204" pitchFamily="34" charset="0"/>
                <a:cs typeface="Arial" panose="020B0604020202020204" pitchFamily="34" charset="0"/>
              </a:defRPr>
            </a:lvl1pPr>
          </a:lstStyle>
          <a:p>
            <a:pPr lvl="0"/>
            <a:r>
              <a:rPr lang="nl-NL" sz="1000" b="1" i="0" noProof="0" smtClean="0">
                <a:solidFill>
                  <a:srgbClr val="485255"/>
                </a:solidFill>
                <a:latin typeface="Arial"/>
              </a:rPr>
              <a:t>C1 - Public Information</a:t>
            </a:r>
            <a:endParaRPr lang="nl-NL" sz="1000" b="1" i="0" noProof="0" dirty="0">
              <a:solidFill>
                <a:srgbClr val="485255"/>
              </a:solidFill>
              <a:latin typeface="Arial"/>
            </a:endParaRPr>
          </a:p>
        </p:txBody>
      </p:sp>
      <p:sp>
        <p:nvSpPr>
          <p:cNvPr id="3" name="SetAchtergrondShape" hidden="1"/>
          <p:cNvSpPr/>
          <p:nvPr>
            <p:custDataLst>
              <p:tags r:id="rId4"/>
            </p:custDataLst>
          </p:nvPr>
        </p:nvSpPr>
        <p:spPr>
          <a:xfrm>
            <a:off x="0" y="0"/>
            <a:ext cx="12700" cy="12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017642232"/>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card style-6">
    <p:bg>
      <p:bgPr>
        <a:solidFill>
          <a:schemeClr val="tx2"/>
        </a:solidFill>
        <a:effectLst/>
      </p:bgPr>
    </p:bg>
    <p:spTree>
      <p:nvGrpSpPr>
        <p:cNvPr id="1" name=""/>
        <p:cNvGrpSpPr/>
        <p:nvPr/>
      </p:nvGrpSpPr>
      <p:grpSpPr>
        <a:xfrm>
          <a:off x="0" y="0"/>
          <a:ext cx="0" cy="0"/>
          <a:chOff x="0" y="0"/>
          <a:chExt cx="0" cy="0"/>
        </a:xfrm>
      </p:grpSpPr>
      <p:pic>
        <p:nvPicPr>
          <p:cNvPr id="6" name="Picture 5" descr="A picture containing food&#10;&#10;Description automatically generated">
            <a:extLst>
              <a:ext uri="{FF2B5EF4-FFF2-40B4-BE49-F238E27FC236}">
                <a16:creationId xmlns="" xmlns:a16="http://schemas.microsoft.com/office/drawing/2014/main" id="{ADE6D201-FC12-AB43-AC59-89AC4CB2B03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 y="2"/>
            <a:ext cx="12192000" cy="6858000"/>
          </a:xfrm>
          <a:prstGeom prst="rect">
            <a:avLst/>
          </a:prstGeom>
        </p:spPr>
      </p:pic>
      <p:graphicFrame>
        <p:nvGraphicFramePr>
          <p:cNvPr id="11" name="Table 10">
            <a:extLst>
              <a:ext uri="{FF2B5EF4-FFF2-40B4-BE49-F238E27FC236}">
                <a16:creationId xmlns="" xmlns:a16="http://schemas.microsoft.com/office/drawing/2014/main" id="{24C73D5C-B3FF-BE45-8BFE-D532B9EEC01B}"/>
              </a:ext>
            </a:extLst>
          </p:cNvPr>
          <p:cNvGraphicFramePr>
            <a:graphicFrameLocks noGrp="1"/>
          </p:cNvGraphicFramePr>
          <p:nvPr>
            <p:extLst>
              <p:ext uri="{D42A27DB-BD31-4B8C-83A1-F6EECF244321}">
                <p14:modId xmlns:p14="http://schemas.microsoft.com/office/powerpoint/2010/main" val="1937709943"/>
              </p:ext>
            </p:extLst>
          </p:nvPr>
        </p:nvGraphicFramePr>
        <p:xfrm>
          <a:off x="-381966" y="-162048"/>
          <a:ext cx="12959982" cy="7199990"/>
        </p:xfrm>
        <a:graphic>
          <a:graphicData uri="http://schemas.openxmlformats.org/drawingml/2006/table">
            <a:tbl>
              <a:tblPr firstRow="1" bandRow="1">
                <a:tableStyleId>{5C22544A-7EE6-4342-B048-85BDC9FD1C3A}</a:tableStyleId>
              </a:tblPr>
              <a:tblGrid>
                <a:gridCol w="719999">
                  <a:extLst>
                    <a:ext uri="{9D8B030D-6E8A-4147-A177-3AD203B41FA5}">
                      <a16:colId xmlns="" xmlns:a16="http://schemas.microsoft.com/office/drawing/2014/main" val="3446020227"/>
                    </a:ext>
                  </a:extLst>
                </a:gridCol>
                <a:gridCol w="719999">
                  <a:extLst>
                    <a:ext uri="{9D8B030D-6E8A-4147-A177-3AD203B41FA5}">
                      <a16:colId xmlns="" xmlns:a16="http://schemas.microsoft.com/office/drawing/2014/main" val="1444038365"/>
                    </a:ext>
                  </a:extLst>
                </a:gridCol>
                <a:gridCol w="719999">
                  <a:extLst>
                    <a:ext uri="{9D8B030D-6E8A-4147-A177-3AD203B41FA5}">
                      <a16:colId xmlns="" xmlns:a16="http://schemas.microsoft.com/office/drawing/2014/main" val="1238181253"/>
                    </a:ext>
                  </a:extLst>
                </a:gridCol>
                <a:gridCol w="719999">
                  <a:extLst>
                    <a:ext uri="{9D8B030D-6E8A-4147-A177-3AD203B41FA5}">
                      <a16:colId xmlns="" xmlns:a16="http://schemas.microsoft.com/office/drawing/2014/main" val="2297292423"/>
                    </a:ext>
                  </a:extLst>
                </a:gridCol>
                <a:gridCol w="719999">
                  <a:extLst>
                    <a:ext uri="{9D8B030D-6E8A-4147-A177-3AD203B41FA5}">
                      <a16:colId xmlns="" xmlns:a16="http://schemas.microsoft.com/office/drawing/2014/main" val="3195920830"/>
                    </a:ext>
                  </a:extLst>
                </a:gridCol>
                <a:gridCol w="719999">
                  <a:extLst>
                    <a:ext uri="{9D8B030D-6E8A-4147-A177-3AD203B41FA5}">
                      <a16:colId xmlns="" xmlns:a16="http://schemas.microsoft.com/office/drawing/2014/main" val="762918820"/>
                    </a:ext>
                  </a:extLst>
                </a:gridCol>
                <a:gridCol w="719999">
                  <a:extLst>
                    <a:ext uri="{9D8B030D-6E8A-4147-A177-3AD203B41FA5}">
                      <a16:colId xmlns="" xmlns:a16="http://schemas.microsoft.com/office/drawing/2014/main" val="3658407778"/>
                    </a:ext>
                  </a:extLst>
                </a:gridCol>
                <a:gridCol w="719999">
                  <a:extLst>
                    <a:ext uri="{9D8B030D-6E8A-4147-A177-3AD203B41FA5}">
                      <a16:colId xmlns="" xmlns:a16="http://schemas.microsoft.com/office/drawing/2014/main" val="422089238"/>
                    </a:ext>
                  </a:extLst>
                </a:gridCol>
                <a:gridCol w="719999">
                  <a:extLst>
                    <a:ext uri="{9D8B030D-6E8A-4147-A177-3AD203B41FA5}">
                      <a16:colId xmlns="" xmlns:a16="http://schemas.microsoft.com/office/drawing/2014/main" val="2214612928"/>
                    </a:ext>
                  </a:extLst>
                </a:gridCol>
                <a:gridCol w="719999">
                  <a:extLst>
                    <a:ext uri="{9D8B030D-6E8A-4147-A177-3AD203B41FA5}">
                      <a16:colId xmlns="" xmlns:a16="http://schemas.microsoft.com/office/drawing/2014/main" val="1500141142"/>
                    </a:ext>
                  </a:extLst>
                </a:gridCol>
                <a:gridCol w="719999">
                  <a:extLst>
                    <a:ext uri="{9D8B030D-6E8A-4147-A177-3AD203B41FA5}">
                      <a16:colId xmlns="" xmlns:a16="http://schemas.microsoft.com/office/drawing/2014/main" val="761502769"/>
                    </a:ext>
                  </a:extLst>
                </a:gridCol>
                <a:gridCol w="719999">
                  <a:extLst>
                    <a:ext uri="{9D8B030D-6E8A-4147-A177-3AD203B41FA5}">
                      <a16:colId xmlns="" xmlns:a16="http://schemas.microsoft.com/office/drawing/2014/main" val="1330765595"/>
                    </a:ext>
                  </a:extLst>
                </a:gridCol>
                <a:gridCol w="719999">
                  <a:extLst>
                    <a:ext uri="{9D8B030D-6E8A-4147-A177-3AD203B41FA5}">
                      <a16:colId xmlns="" xmlns:a16="http://schemas.microsoft.com/office/drawing/2014/main" val="2477405726"/>
                    </a:ext>
                  </a:extLst>
                </a:gridCol>
                <a:gridCol w="719999">
                  <a:extLst>
                    <a:ext uri="{9D8B030D-6E8A-4147-A177-3AD203B41FA5}">
                      <a16:colId xmlns="" xmlns:a16="http://schemas.microsoft.com/office/drawing/2014/main" val="2441464480"/>
                    </a:ext>
                  </a:extLst>
                </a:gridCol>
                <a:gridCol w="719999">
                  <a:extLst>
                    <a:ext uri="{9D8B030D-6E8A-4147-A177-3AD203B41FA5}">
                      <a16:colId xmlns="" xmlns:a16="http://schemas.microsoft.com/office/drawing/2014/main" val="2406926072"/>
                    </a:ext>
                  </a:extLst>
                </a:gridCol>
                <a:gridCol w="719999">
                  <a:extLst>
                    <a:ext uri="{9D8B030D-6E8A-4147-A177-3AD203B41FA5}">
                      <a16:colId xmlns="" xmlns:a16="http://schemas.microsoft.com/office/drawing/2014/main" val="718999815"/>
                    </a:ext>
                  </a:extLst>
                </a:gridCol>
                <a:gridCol w="719999">
                  <a:extLst>
                    <a:ext uri="{9D8B030D-6E8A-4147-A177-3AD203B41FA5}">
                      <a16:colId xmlns="" xmlns:a16="http://schemas.microsoft.com/office/drawing/2014/main" val="311714399"/>
                    </a:ext>
                  </a:extLst>
                </a:gridCol>
                <a:gridCol w="719999">
                  <a:extLst>
                    <a:ext uri="{9D8B030D-6E8A-4147-A177-3AD203B41FA5}">
                      <a16:colId xmlns="" xmlns:a16="http://schemas.microsoft.com/office/drawing/2014/main" val="954741492"/>
                    </a:ext>
                  </a:extLst>
                </a:gridCol>
              </a:tblGrid>
              <a:tr h="719999">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 xmlns:a16="http://schemas.microsoft.com/office/drawing/2014/main" val="2130327233"/>
                  </a:ext>
                </a:extLst>
              </a:tr>
              <a:tr h="719999">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 xmlns:a16="http://schemas.microsoft.com/office/drawing/2014/main" val="2088209294"/>
                  </a:ext>
                </a:extLst>
              </a:tr>
              <a:tr h="719999">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 xmlns:a16="http://schemas.microsoft.com/office/drawing/2014/main" val="1824521029"/>
                  </a:ext>
                </a:extLst>
              </a:tr>
              <a:tr h="719999">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 xmlns:a16="http://schemas.microsoft.com/office/drawing/2014/main" val="1557998905"/>
                  </a:ext>
                </a:extLst>
              </a:tr>
              <a:tr h="719999">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 xmlns:a16="http://schemas.microsoft.com/office/drawing/2014/main" val="1684192217"/>
                  </a:ext>
                </a:extLst>
              </a:tr>
              <a:tr h="719999">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 xmlns:a16="http://schemas.microsoft.com/office/drawing/2014/main" val="2137247306"/>
                  </a:ext>
                </a:extLst>
              </a:tr>
              <a:tr h="719999">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 xmlns:a16="http://schemas.microsoft.com/office/drawing/2014/main" val="4151277970"/>
                  </a:ext>
                </a:extLst>
              </a:tr>
              <a:tr h="719999">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 xmlns:a16="http://schemas.microsoft.com/office/drawing/2014/main" val="1614019654"/>
                  </a:ext>
                </a:extLst>
              </a:tr>
              <a:tr h="719999">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 xmlns:a16="http://schemas.microsoft.com/office/drawing/2014/main" val="2472633462"/>
                  </a:ext>
                </a:extLst>
              </a:tr>
              <a:tr h="719999">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a:p>
                  </a:txBody>
                  <a:tcPr marL="91441" marR="91441">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9525" cap="flat" cmpd="sng" algn="ctr">
                      <a:no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 xmlns:a16="http://schemas.microsoft.com/office/drawing/2014/main" val="634101414"/>
                  </a:ext>
                </a:extLst>
              </a:tr>
            </a:tbl>
          </a:graphicData>
        </a:graphic>
      </p:graphicFrame>
      <p:pic>
        <p:nvPicPr>
          <p:cNvPr id="14" name="Picture 13">
            <a:extLst>
              <a:ext uri="{FF2B5EF4-FFF2-40B4-BE49-F238E27FC236}">
                <a16:creationId xmlns="" xmlns:a16="http://schemas.microsoft.com/office/drawing/2014/main" id="{F0A5D900-DD86-0743-BB29-DD4595D3ED6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 y="840"/>
            <a:ext cx="12192000" cy="6856321"/>
          </a:xfrm>
          <a:prstGeom prst="rect">
            <a:avLst/>
          </a:prstGeom>
        </p:spPr>
      </p:pic>
      <p:pic>
        <p:nvPicPr>
          <p:cNvPr id="7" name="Picture 6">
            <a:extLst>
              <a:ext uri="{FF2B5EF4-FFF2-40B4-BE49-F238E27FC236}">
                <a16:creationId xmlns="" xmlns:a16="http://schemas.microsoft.com/office/drawing/2014/main" id="{EA0F7F45-56C0-DF44-8868-0AF9DC409A6B}"/>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0247146" y="6321013"/>
            <a:ext cx="1563090" cy="296739"/>
          </a:xfrm>
          <a:prstGeom prst="rect">
            <a:avLst/>
          </a:prstGeom>
        </p:spPr>
      </p:pic>
      <p:sp>
        <p:nvSpPr>
          <p:cNvPr id="2" name="Test">
            <a:extLst>
              <a:ext uri="{FF2B5EF4-FFF2-40B4-BE49-F238E27FC236}">
                <a16:creationId xmlns="" xmlns:a16="http://schemas.microsoft.com/office/drawing/2014/main" id="{661C21B7-5665-A84A-9187-8F7974FFD284}"/>
              </a:ext>
            </a:extLst>
          </p:cNvPr>
          <p:cNvSpPr>
            <a:spLocks noGrp="1"/>
          </p:cNvSpPr>
          <p:nvPr>
            <p:ph type="title"/>
            <p:custDataLst>
              <p:tags r:id="rId1"/>
            </p:custDataLst>
          </p:nvPr>
        </p:nvSpPr>
        <p:spPr/>
        <p:txBody>
          <a:bodyPr/>
          <a:lstStyle/>
          <a:p>
            <a:r>
              <a:rPr lang="en-GB"/>
              <a:t>Click to edit Master title style</a:t>
            </a:r>
          </a:p>
        </p:txBody>
      </p:sp>
      <p:sp>
        <p:nvSpPr>
          <p:cNvPr id="10" name="Text Placeholder 13">
            <a:extLst>
              <a:ext uri="{FF2B5EF4-FFF2-40B4-BE49-F238E27FC236}">
                <a16:creationId xmlns="" xmlns:a16="http://schemas.microsoft.com/office/drawing/2014/main" id="{C59F01AF-558B-9E4A-B789-4523CEE1E0C2}"/>
              </a:ext>
            </a:extLst>
          </p:cNvPr>
          <p:cNvSpPr>
            <a:spLocks noGrp="1"/>
          </p:cNvSpPr>
          <p:nvPr>
            <p:ph type="body" sz="quarter" idx="13" hasCustomPrompt="1"/>
          </p:nvPr>
        </p:nvSpPr>
        <p:spPr>
          <a:xfrm>
            <a:off x="374656" y="5277609"/>
            <a:ext cx="5580001" cy="719999"/>
          </a:xfrm>
        </p:spPr>
        <p:txBody>
          <a:bodyPr/>
          <a:lstStyle>
            <a:lvl1pPr>
              <a:defRPr/>
            </a:lvl1pPr>
          </a:lstStyle>
          <a:p>
            <a:pPr lvl="0"/>
            <a:r>
              <a:rPr lang="en-US" dirty="0"/>
              <a:t>Document Author</a:t>
            </a:r>
            <a:endParaRPr lang="en-GB" dirty="0"/>
          </a:p>
        </p:txBody>
      </p:sp>
      <p:sp>
        <p:nvSpPr>
          <p:cNvPr id="8" name="Tijdelijke aanduiding voor dianummer 7"/>
          <p:cNvSpPr>
            <a:spLocks noGrp="1"/>
          </p:cNvSpPr>
          <p:nvPr>
            <p:ph type="sldNum" sz="quarter" idx="14"/>
          </p:nvPr>
        </p:nvSpPr>
        <p:spPr/>
        <p:txBody>
          <a:bodyPr/>
          <a:lstStyle/>
          <a:p>
            <a:fld id="{12E7EA47-C16F-484F-9C0D-C4523DDA169C}" type="slidenum">
              <a:rPr lang="en-GB" smtClean="0"/>
              <a:pPr/>
              <a:t>‹nr.›</a:t>
            </a:fld>
            <a:endParaRPr lang="en-GB" dirty="0"/>
          </a:p>
        </p:txBody>
      </p:sp>
      <p:sp>
        <p:nvSpPr>
          <p:cNvPr id="12" name="Test"/>
          <p:cNvSpPr txBox="1"/>
          <p:nvPr>
            <p:custDataLst>
              <p:tags r:id="rId2"/>
            </p:custDataLst>
          </p:nvPr>
        </p:nvSpPr>
        <p:spPr>
          <a:xfrm>
            <a:off x="360000" y="6262281"/>
            <a:ext cx="1440000" cy="363600"/>
          </a:xfrm>
          <a:prstGeom prst="rect">
            <a:avLst/>
          </a:prstGeom>
        </p:spPr>
        <p:txBody>
          <a:bodyPr vert="horz" lIns="91440" tIns="45720" rIns="91440" bIns="45720" rtlCol="0" anchor="ctr"/>
          <a:lstStyle>
            <a:defPPr>
              <a:defRPr lang="de-DE"/>
            </a:defPPr>
            <a:lvl1pPr>
              <a:defRPr sz="1000">
                <a:solidFill>
                  <a:srgbClr val="91A5AE"/>
                </a:solidFill>
                <a:latin typeface="Arial" panose="020B0604020202020204" pitchFamily="34" charset="0"/>
                <a:cs typeface="Arial" panose="020B0604020202020204" pitchFamily="34" charset="0"/>
              </a:defRPr>
            </a:lvl1pPr>
          </a:lstStyle>
          <a:p>
            <a:pPr lvl="0"/>
            <a:r>
              <a:rPr lang="nl-NL" sz="1000" b="0" kern="1200" noProof="0" dirty="0">
                <a:solidFill>
                  <a:schemeClr val="accent5"/>
                </a:solidFill>
                <a:latin typeface="+mn-lt"/>
                <a:ea typeface="+mn-ea"/>
                <a:cs typeface="+mn-cs"/>
              </a:rPr>
              <a:t>datum</a:t>
            </a:r>
          </a:p>
        </p:txBody>
      </p:sp>
      <p:sp>
        <p:nvSpPr>
          <p:cNvPr id="13" name="Test"/>
          <p:cNvSpPr txBox="1"/>
          <p:nvPr>
            <p:custDataLst>
              <p:tags r:id="rId3"/>
            </p:custDataLst>
          </p:nvPr>
        </p:nvSpPr>
        <p:spPr>
          <a:xfrm>
            <a:off x="3164046" y="6321071"/>
            <a:ext cx="2520000" cy="246221"/>
          </a:xfrm>
          <a:prstGeom prst="rect">
            <a:avLst/>
          </a:prstGeom>
        </p:spPr>
        <p:txBody>
          <a:bodyPr vert="horz" lIns="0" tIns="0" rIns="0" bIns="0" rtlCol="0" anchor="ctr"/>
          <a:lstStyle>
            <a:defPPr>
              <a:defRPr lang="de-DE"/>
            </a:defPPr>
            <a:lvl1pPr lvl="0">
              <a:defRPr sz="1000">
                <a:solidFill>
                  <a:srgbClr val="91A5AE"/>
                </a:solidFill>
                <a:latin typeface="Arial" panose="020B0604020202020204" pitchFamily="34" charset="0"/>
                <a:cs typeface="Arial" panose="020B0604020202020204" pitchFamily="34" charset="0"/>
              </a:defRPr>
            </a:lvl1pPr>
          </a:lstStyle>
          <a:p>
            <a:pPr lvl="0"/>
            <a:r>
              <a:rPr lang="nl-NL" sz="1000" b="1" kern="1200" noProof="0" dirty="0" smtClean="0">
                <a:solidFill>
                  <a:schemeClr val="accent5"/>
                </a:solidFill>
                <a:latin typeface="+mn-lt"/>
                <a:ea typeface="+mn-ea"/>
                <a:cs typeface="+mn-cs"/>
              </a:rPr>
              <a:t>Vertrouwelijkheid</a:t>
            </a:r>
            <a:endParaRPr lang="nl-NL" sz="1000" b="1" kern="1200" noProof="0" dirty="0">
              <a:solidFill>
                <a:schemeClr val="accent5"/>
              </a:solidFill>
              <a:latin typeface="+mn-lt"/>
              <a:ea typeface="+mn-ea"/>
              <a:cs typeface="+mn-cs"/>
            </a:endParaRPr>
          </a:p>
        </p:txBody>
      </p:sp>
      <p:sp>
        <p:nvSpPr>
          <p:cNvPr id="3" name="SetAchtergrondShape" hidden="1"/>
          <p:cNvSpPr/>
          <p:nvPr>
            <p:custDataLst>
              <p:tags r:id="rId4"/>
            </p:custDataLst>
          </p:nvPr>
        </p:nvSpPr>
        <p:spPr>
          <a:xfrm>
            <a:off x="0" y="0"/>
            <a:ext cx="12700" cy="12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574674685"/>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Introduction">
    <p:spTree>
      <p:nvGrpSpPr>
        <p:cNvPr id="1" name=""/>
        <p:cNvGrpSpPr/>
        <p:nvPr/>
      </p:nvGrpSpPr>
      <p:grpSpPr>
        <a:xfrm>
          <a:off x="0" y="0"/>
          <a:ext cx="0" cy="0"/>
          <a:chOff x="0" y="0"/>
          <a:chExt cx="0" cy="0"/>
        </a:xfrm>
      </p:grpSpPr>
      <p:sp>
        <p:nvSpPr>
          <p:cNvPr id="11" name="Text Placeholder 10">
            <a:extLst>
              <a:ext uri="{FF2B5EF4-FFF2-40B4-BE49-F238E27FC236}">
                <a16:creationId xmlns="" xmlns:a16="http://schemas.microsoft.com/office/drawing/2014/main" id="{F3925CE0-D7C0-5941-8DDA-42477BDF479E}"/>
              </a:ext>
            </a:extLst>
          </p:cNvPr>
          <p:cNvSpPr>
            <a:spLocks noGrp="1"/>
          </p:cNvSpPr>
          <p:nvPr>
            <p:ph type="body" sz="quarter" idx="13"/>
          </p:nvPr>
        </p:nvSpPr>
        <p:spPr>
          <a:xfrm>
            <a:off x="1364400" y="1584009"/>
            <a:ext cx="6300000" cy="460799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2" name="Text Placeholder 10">
            <a:extLst>
              <a:ext uri="{FF2B5EF4-FFF2-40B4-BE49-F238E27FC236}">
                <a16:creationId xmlns="" xmlns:a16="http://schemas.microsoft.com/office/drawing/2014/main" id="{A25D666F-C308-D746-A885-E7668DC4380A}"/>
              </a:ext>
            </a:extLst>
          </p:cNvPr>
          <p:cNvSpPr>
            <a:spLocks noGrp="1"/>
          </p:cNvSpPr>
          <p:nvPr>
            <p:ph type="body" sz="quarter" idx="14"/>
          </p:nvPr>
        </p:nvSpPr>
        <p:spPr>
          <a:xfrm>
            <a:off x="1364400" y="1043999"/>
            <a:ext cx="10031886" cy="432000"/>
          </a:xfrm>
        </p:spPr>
        <p:txBody>
          <a:bodyPr/>
          <a:lstStyle>
            <a:lvl1pPr>
              <a:defRPr sz="3000"/>
            </a:lvl1pPr>
          </a:lstStyle>
          <a:p>
            <a:pPr lvl="0"/>
            <a:r>
              <a:rPr lang="en-GB" dirty="0"/>
              <a:t>Click to edit Master text styles</a:t>
            </a:r>
          </a:p>
        </p:txBody>
      </p:sp>
      <p:sp>
        <p:nvSpPr>
          <p:cNvPr id="2" name="Title 1">
            <a:extLst>
              <a:ext uri="{FF2B5EF4-FFF2-40B4-BE49-F238E27FC236}">
                <a16:creationId xmlns="" xmlns:a16="http://schemas.microsoft.com/office/drawing/2014/main" id="{9DDDF482-687F-1147-AACD-ED8605A91B84}"/>
              </a:ext>
            </a:extLst>
          </p:cNvPr>
          <p:cNvSpPr>
            <a:spLocks noGrp="1"/>
          </p:cNvSpPr>
          <p:nvPr>
            <p:ph type="title"/>
          </p:nvPr>
        </p:nvSpPr>
        <p:spPr/>
        <p:txBody>
          <a:bodyPr/>
          <a:lstStyle/>
          <a:p>
            <a:r>
              <a:rPr lang="en-GB" dirty="0"/>
              <a:t>Click to edit Master title style</a:t>
            </a:r>
          </a:p>
        </p:txBody>
      </p:sp>
      <p:sp>
        <p:nvSpPr>
          <p:cNvPr id="15" name="Tijdelijke aanduiding voor dianummer 14"/>
          <p:cNvSpPr>
            <a:spLocks noGrp="1"/>
          </p:cNvSpPr>
          <p:nvPr>
            <p:ph type="sldNum" sz="quarter" idx="15"/>
          </p:nvPr>
        </p:nvSpPr>
        <p:spPr/>
        <p:txBody>
          <a:bodyPr/>
          <a:lstStyle/>
          <a:p>
            <a:fld id="{12E7EA47-C16F-484F-9C0D-C4523DDA169C}" type="slidenum">
              <a:rPr lang="en-GB" smtClean="0"/>
              <a:pPr/>
              <a:t>‹nr.›</a:t>
            </a:fld>
            <a:endParaRPr lang="en-GB" dirty="0"/>
          </a:p>
        </p:txBody>
      </p:sp>
      <p:sp>
        <p:nvSpPr>
          <p:cNvPr id="6" name="Test"/>
          <p:cNvSpPr txBox="1"/>
          <p:nvPr>
            <p:custDataLst>
              <p:tags r:id="rId1"/>
            </p:custDataLst>
          </p:nvPr>
        </p:nvSpPr>
        <p:spPr>
          <a:xfrm>
            <a:off x="3168000" y="6461760"/>
            <a:ext cx="2520000" cy="246221"/>
          </a:xfrm>
          <a:prstGeom prst="rect">
            <a:avLst/>
          </a:prstGeom>
        </p:spPr>
        <p:txBody>
          <a:bodyPr vert="horz" lIns="0" tIns="0" rIns="0" bIns="0" rtlCol="0" anchor="ctr"/>
          <a:lstStyle>
            <a:defPPr>
              <a:defRPr lang="en-US"/>
            </a:defPPr>
            <a:lvl1pPr>
              <a:defRPr sz="1000" b="1">
                <a:solidFill>
                  <a:schemeClr val="accent5"/>
                </a:solidFill>
              </a:defRPr>
            </a:lvl1pPr>
          </a:lstStyle>
          <a:p>
            <a:pPr lvl="0"/>
            <a:r>
              <a:rPr lang="en-GB" sz="1000" b="1" i="0" noProof="0" smtClean="0">
                <a:solidFill>
                  <a:srgbClr val="485255"/>
                </a:solidFill>
                <a:latin typeface="Arial"/>
              </a:rPr>
              <a:t>C1 - Public Information</a:t>
            </a:r>
            <a:endParaRPr lang="en-GB" sz="1000" b="1" i="0" noProof="0" dirty="0">
              <a:solidFill>
                <a:srgbClr val="485255"/>
              </a:solidFill>
              <a:latin typeface="Arial"/>
            </a:endParaRPr>
          </a:p>
        </p:txBody>
      </p:sp>
    </p:spTree>
    <p:extLst>
      <p:ext uri="{BB962C8B-B14F-4D97-AF65-F5344CB8AC3E}">
        <p14:creationId xmlns:p14="http://schemas.microsoft.com/office/powerpoint/2010/main" val="3130619933"/>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1_Text and picture">
    <p:spTree>
      <p:nvGrpSpPr>
        <p:cNvPr id="1" name=""/>
        <p:cNvGrpSpPr/>
        <p:nvPr/>
      </p:nvGrpSpPr>
      <p:grpSpPr>
        <a:xfrm>
          <a:off x="0" y="0"/>
          <a:ext cx="0" cy="0"/>
          <a:chOff x="0" y="0"/>
          <a:chExt cx="0" cy="0"/>
        </a:xfrm>
      </p:grpSpPr>
      <p:sp>
        <p:nvSpPr>
          <p:cNvPr id="11" name="Text Placeholder 10">
            <a:extLst>
              <a:ext uri="{FF2B5EF4-FFF2-40B4-BE49-F238E27FC236}">
                <a16:creationId xmlns="" xmlns:a16="http://schemas.microsoft.com/office/drawing/2014/main" id="{F3925CE0-D7C0-5941-8DDA-42477BDF479E}"/>
              </a:ext>
            </a:extLst>
          </p:cNvPr>
          <p:cNvSpPr>
            <a:spLocks noGrp="1"/>
          </p:cNvSpPr>
          <p:nvPr>
            <p:ph type="body" sz="quarter" idx="13"/>
          </p:nvPr>
        </p:nvSpPr>
        <p:spPr>
          <a:xfrm>
            <a:off x="1364400" y="1584009"/>
            <a:ext cx="4680000" cy="460799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2" name="Text Placeholder 10">
            <a:extLst>
              <a:ext uri="{FF2B5EF4-FFF2-40B4-BE49-F238E27FC236}">
                <a16:creationId xmlns="" xmlns:a16="http://schemas.microsoft.com/office/drawing/2014/main" id="{A25D666F-C308-D746-A885-E7668DC4380A}"/>
              </a:ext>
            </a:extLst>
          </p:cNvPr>
          <p:cNvSpPr>
            <a:spLocks noGrp="1"/>
          </p:cNvSpPr>
          <p:nvPr>
            <p:ph type="body" sz="quarter" idx="14" hasCustomPrompt="1"/>
          </p:nvPr>
        </p:nvSpPr>
        <p:spPr>
          <a:xfrm>
            <a:off x="1364400" y="1043999"/>
            <a:ext cx="4680000" cy="432000"/>
          </a:xfrm>
        </p:spPr>
        <p:txBody>
          <a:bodyPr/>
          <a:lstStyle>
            <a:lvl1pPr>
              <a:defRPr sz="3000"/>
            </a:lvl1pPr>
          </a:lstStyle>
          <a:p>
            <a:pPr lvl="0"/>
            <a:r>
              <a:rPr lang="en-GB" dirty="0"/>
              <a:t>Click to edit text</a:t>
            </a:r>
          </a:p>
        </p:txBody>
      </p:sp>
      <p:sp>
        <p:nvSpPr>
          <p:cNvPr id="2" name="Title 1">
            <a:extLst>
              <a:ext uri="{FF2B5EF4-FFF2-40B4-BE49-F238E27FC236}">
                <a16:creationId xmlns="" xmlns:a16="http://schemas.microsoft.com/office/drawing/2014/main" id="{9DDDF482-687F-1147-AACD-ED8605A91B84}"/>
              </a:ext>
            </a:extLst>
          </p:cNvPr>
          <p:cNvSpPr>
            <a:spLocks noGrp="1"/>
          </p:cNvSpPr>
          <p:nvPr>
            <p:ph type="title" hasCustomPrompt="1"/>
          </p:nvPr>
        </p:nvSpPr>
        <p:spPr>
          <a:xfrm>
            <a:off x="1364400" y="580688"/>
            <a:ext cx="4680000" cy="432000"/>
          </a:xfrm>
        </p:spPr>
        <p:txBody>
          <a:bodyPr/>
          <a:lstStyle/>
          <a:p>
            <a:r>
              <a:rPr lang="en-GB" dirty="0"/>
              <a:t>Click to edit text</a:t>
            </a:r>
          </a:p>
        </p:txBody>
      </p:sp>
      <p:sp>
        <p:nvSpPr>
          <p:cNvPr id="13" name="Picture Placeholder 12">
            <a:extLst>
              <a:ext uri="{FF2B5EF4-FFF2-40B4-BE49-F238E27FC236}">
                <a16:creationId xmlns="" xmlns:a16="http://schemas.microsoft.com/office/drawing/2014/main" id="{4E4F4D51-79CF-494A-BAAA-9F6A6403106F}"/>
              </a:ext>
            </a:extLst>
          </p:cNvPr>
          <p:cNvSpPr>
            <a:spLocks noGrp="1"/>
          </p:cNvSpPr>
          <p:nvPr>
            <p:ph type="pic" sz="quarter" idx="15" hasCustomPrompt="1"/>
          </p:nvPr>
        </p:nvSpPr>
        <p:spPr>
          <a:xfrm>
            <a:off x="6191258" y="644524"/>
            <a:ext cx="5548313" cy="5545138"/>
          </a:xfrm>
          <a:custGeom>
            <a:avLst/>
            <a:gdLst>
              <a:gd name="connsiteX0" fmla="*/ 5548313 w 5548313"/>
              <a:gd name="connsiteY0" fmla="*/ 0 h 5545138"/>
              <a:gd name="connsiteX1" fmla="*/ 5548313 w 5548313"/>
              <a:gd name="connsiteY1" fmla="*/ 5246688 h 5545138"/>
              <a:gd name="connsiteX2" fmla="*/ 4960938 w 5548313"/>
              <a:gd name="connsiteY2" fmla="*/ 5540376 h 5545138"/>
              <a:gd name="connsiteX3" fmla="*/ 0 w 5548313"/>
              <a:gd name="connsiteY3" fmla="*/ 5545138 h 5545138"/>
              <a:gd name="connsiteX4" fmla="*/ 0 w 5548313"/>
              <a:gd name="connsiteY4" fmla="*/ 4763 h 5545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8313" h="5545138">
                <a:moveTo>
                  <a:pt x="5548313" y="0"/>
                </a:moveTo>
                <a:lnTo>
                  <a:pt x="5548313" y="5246688"/>
                </a:lnTo>
                <a:lnTo>
                  <a:pt x="4960938" y="5540376"/>
                </a:lnTo>
                <a:lnTo>
                  <a:pt x="0" y="5545138"/>
                </a:lnTo>
                <a:lnTo>
                  <a:pt x="0" y="4763"/>
                </a:lnTo>
                <a:close/>
              </a:path>
            </a:pathLst>
          </a:custGeom>
          <a:solidFill>
            <a:schemeClr val="bg1">
              <a:lumMod val="85000"/>
            </a:schemeClr>
          </a:solidFill>
        </p:spPr>
        <p:txBody>
          <a:bodyPr wrap="square" bIns="1080000" anchor="ctr" anchorCtr="0">
            <a:noAutofit/>
          </a:bodyPr>
          <a:lstStyle>
            <a:lvl1pPr algn="ctr">
              <a:defRPr sz="1200" b="1"/>
            </a:lvl1pPr>
          </a:lstStyle>
          <a:p>
            <a:r>
              <a:rPr lang="en-GB" dirty="0"/>
              <a:t>Click icon to edit picture</a:t>
            </a:r>
          </a:p>
        </p:txBody>
      </p:sp>
      <p:sp>
        <p:nvSpPr>
          <p:cNvPr id="3" name="Tijdelijke aanduiding voor dianummer 2"/>
          <p:cNvSpPr>
            <a:spLocks noGrp="1"/>
          </p:cNvSpPr>
          <p:nvPr>
            <p:ph type="sldNum" sz="quarter" idx="16"/>
          </p:nvPr>
        </p:nvSpPr>
        <p:spPr/>
        <p:txBody>
          <a:bodyPr/>
          <a:lstStyle/>
          <a:p>
            <a:fld id="{12E7EA47-C16F-484F-9C0D-C4523DDA169C}" type="slidenum">
              <a:rPr lang="en-GB" smtClean="0"/>
              <a:pPr/>
              <a:t>‹nr.›</a:t>
            </a:fld>
            <a:endParaRPr lang="en-GB" dirty="0"/>
          </a:p>
        </p:txBody>
      </p:sp>
      <p:sp>
        <p:nvSpPr>
          <p:cNvPr id="7" name="Test"/>
          <p:cNvSpPr txBox="1"/>
          <p:nvPr>
            <p:custDataLst>
              <p:tags r:id="rId1"/>
            </p:custDataLst>
          </p:nvPr>
        </p:nvSpPr>
        <p:spPr>
          <a:xfrm>
            <a:off x="3168000" y="6461760"/>
            <a:ext cx="2520000" cy="246221"/>
          </a:xfrm>
          <a:prstGeom prst="rect">
            <a:avLst/>
          </a:prstGeom>
        </p:spPr>
        <p:txBody>
          <a:bodyPr vert="horz" lIns="0" tIns="0" rIns="0" bIns="0" rtlCol="0" anchor="ctr"/>
          <a:lstStyle>
            <a:defPPr>
              <a:defRPr lang="en-US"/>
            </a:defPPr>
            <a:lvl1pPr>
              <a:defRPr sz="1000" b="1">
                <a:solidFill>
                  <a:schemeClr val="accent5"/>
                </a:solidFill>
              </a:defRPr>
            </a:lvl1pPr>
          </a:lstStyle>
          <a:p>
            <a:pPr lvl="0"/>
            <a:r>
              <a:rPr lang="en-GB" sz="1000" b="1" i="0" noProof="0" smtClean="0">
                <a:solidFill>
                  <a:srgbClr val="485255"/>
                </a:solidFill>
                <a:latin typeface="Arial"/>
              </a:rPr>
              <a:t>C1 - Public Information</a:t>
            </a:r>
            <a:endParaRPr lang="en-GB" sz="1000" b="1" i="0" noProof="0" dirty="0">
              <a:solidFill>
                <a:srgbClr val="485255"/>
              </a:solidFill>
              <a:latin typeface="Arial"/>
            </a:endParaRPr>
          </a:p>
        </p:txBody>
      </p:sp>
    </p:spTree>
    <p:extLst>
      <p:ext uri="{BB962C8B-B14F-4D97-AF65-F5344CB8AC3E}">
        <p14:creationId xmlns:p14="http://schemas.microsoft.com/office/powerpoint/2010/main" val="2116090738"/>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lour text boxes">
    <p:bg>
      <p:bgPr>
        <a:solidFill>
          <a:schemeClr val="bg1"/>
        </a:solidFill>
        <a:effectLst/>
      </p:bgPr>
    </p:bg>
    <p:spTree>
      <p:nvGrpSpPr>
        <p:cNvPr id="1" name=""/>
        <p:cNvGrpSpPr/>
        <p:nvPr/>
      </p:nvGrpSpPr>
      <p:grpSpPr>
        <a:xfrm>
          <a:off x="0" y="0"/>
          <a:ext cx="0" cy="0"/>
          <a:chOff x="0" y="0"/>
          <a:chExt cx="0" cy="0"/>
        </a:xfrm>
      </p:grpSpPr>
      <p:sp>
        <p:nvSpPr>
          <p:cNvPr id="16" name="Text Placeholder 15">
            <a:extLst>
              <a:ext uri="{FF2B5EF4-FFF2-40B4-BE49-F238E27FC236}">
                <a16:creationId xmlns="" xmlns:a16="http://schemas.microsoft.com/office/drawing/2014/main" id="{6BEC06B2-2F5E-FF41-A8CC-5592AB7B342C}"/>
              </a:ext>
            </a:extLst>
          </p:cNvPr>
          <p:cNvSpPr>
            <a:spLocks noGrp="1"/>
          </p:cNvSpPr>
          <p:nvPr>
            <p:ph type="body" sz="quarter" idx="18"/>
          </p:nvPr>
        </p:nvSpPr>
        <p:spPr>
          <a:xfrm>
            <a:off x="3777930" y="1597028"/>
            <a:ext cx="2107931" cy="2108200"/>
          </a:xfrm>
          <a:custGeom>
            <a:avLst/>
            <a:gdLst>
              <a:gd name="connsiteX0" fmla="*/ 0 w 2107931"/>
              <a:gd name="connsiteY0" fmla="*/ 0 h 2108200"/>
              <a:gd name="connsiteX1" fmla="*/ 2107931 w 2107931"/>
              <a:gd name="connsiteY1" fmla="*/ 0 h 2108200"/>
              <a:gd name="connsiteX2" fmla="*/ 2107931 w 2107931"/>
              <a:gd name="connsiteY2" fmla="*/ 1989385 h 2108200"/>
              <a:gd name="connsiteX3" fmla="*/ 1864325 w 2107931"/>
              <a:gd name="connsiteY3" fmla="*/ 2108200 h 2108200"/>
              <a:gd name="connsiteX4" fmla="*/ 0 w 2107931"/>
              <a:gd name="connsiteY4" fmla="*/ 2108200 h 2108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7931" h="2108200">
                <a:moveTo>
                  <a:pt x="0" y="0"/>
                </a:moveTo>
                <a:lnTo>
                  <a:pt x="2107931" y="0"/>
                </a:lnTo>
                <a:lnTo>
                  <a:pt x="2107931" y="1989385"/>
                </a:lnTo>
                <a:lnTo>
                  <a:pt x="1864325" y="2108200"/>
                </a:lnTo>
                <a:lnTo>
                  <a:pt x="0" y="2108200"/>
                </a:lnTo>
                <a:close/>
              </a:path>
            </a:pathLst>
          </a:custGeom>
          <a:solidFill>
            <a:schemeClr val="accent1"/>
          </a:solidFill>
        </p:spPr>
        <p:txBody>
          <a:bodyPr wrap="square" lIns="108000" tIns="90000" rIns="108000" bIns="108000">
            <a:noAutofit/>
          </a:bodyPr>
          <a:lstStyle>
            <a:lvl1pPr>
              <a:lnSpc>
                <a:spcPct val="100000"/>
              </a:lnSpc>
              <a:defRPr sz="1250">
                <a:solidFill>
                  <a:schemeClr val="bg1"/>
                </a:solidFill>
              </a:defRPr>
            </a:lvl1pPr>
            <a:lvl2pPr indent="-125952">
              <a:lnSpc>
                <a:spcPct val="100000"/>
              </a:lnSpc>
              <a:spcBef>
                <a:spcPts val="300"/>
              </a:spcBef>
              <a:defRPr sz="1250">
                <a:solidFill>
                  <a:schemeClr val="bg1"/>
                </a:solidFill>
              </a:defRPr>
            </a:lvl2pPr>
            <a:lvl3pPr marL="359861" indent="-125952">
              <a:lnSpc>
                <a:spcPct val="100000"/>
              </a:lnSpc>
              <a:spcBef>
                <a:spcPts val="300"/>
              </a:spcBef>
              <a:defRPr sz="1250">
                <a:solidFill>
                  <a:schemeClr val="bg1"/>
                </a:solidFill>
              </a:defRPr>
            </a:lvl3pPr>
            <a:lvl4pPr marL="485812" indent="-125952">
              <a:lnSpc>
                <a:spcPct val="100000"/>
              </a:lnSpc>
              <a:spcBef>
                <a:spcPts val="300"/>
              </a:spcBef>
              <a:defRPr sz="1250">
                <a:solidFill>
                  <a:schemeClr val="bg1"/>
                </a:solidFill>
              </a:defRPr>
            </a:lvl4pPr>
            <a:lvl5pPr marL="629761" indent="-125952">
              <a:lnSpc>
                <a:spcPct val="100000"/>
              </a:lnSpc>
              <a:spcBef>
                <a:spcPts val="300"/>
              </a:spcBef>
              <a:defRPr sz="125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3" name="Text Placeholder 12">
            <a:extLst>
              <a:ext uri="{FF2B5EF4-FFF2-40B4-BE49-F238E27FC236}">
                <a16:creationId xmlns="" xmlns:a16="http://schemas.microsoft.com/office/drawing/2014/main" id="{EB975933-0520-164C-A776-E03D213B9603}"/>
              </a:ext>
            </a:extLst>
          </p:cNvPr>
          <p:cNvSpPr>
            <a:spLocks noGrp="1"/>
          </p:cNvSpPr>
          <p:nvPr>
            <p:ph type="body" sz="quarter" idx="15"/>
          </p:nvPr>
        </p:nvSpPr>
        <p:spPr>
          <a:xfrm>
            <a:off x="1404007" y="1597028"/>
            <a:ext cx="2107931" cy="2108200"/>
          </a:xfrm>
          <a:custGeom>
            <a:avLst/>
            <a:gdLst>
              <a:gd name="connsiteX0" fmla="*/ 0 w 2107931"/>
              <a:gd name="connsiteY0" fmla="*/ 0 h 2108200"/>
              <a:gd name="connsiteX1" fmla="*/ 2107931 w 2107931"/>
              <a:gd name="connsiteY1" fmla="*/ 0 h 2108200"/>
              <a:gd name="connsiteX2" fmla="*/ 2107931 w 2107931"/>
              <a:gd name="connsiteY2" fmla="*/ 1989385 h 2108200"/>
              <a:gd name="connsiteX3" fmla="*/ 1864325 w 2107931"/>
              <a:gd name="connsiteY3" fmla="*/ 2108200 h 2108200"/>
              <a:gd name="connsiteX4" fmla="*/ 0 w 2107931"/>
              <a:gd name="connsiteY4" fmla="*/ 2108200 h 2108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7931" h="2108200">
                <a:moveTo>
                  <a:pt x="0" y="0"/>
                </a:moveTo>
                <a:lnTo>
                  <a:pt x="2107931" y="0"/>
                </a:lnTo>
                <a:lnTo>
                  <a:pt x="2107931" y="1989385"/>
                </a:lnTo>
                <a:lnTo>
                  <a:pt x="1864325" y="2108200"/>
                </a:lnTo>
                <a:lnTo>
                  <a:pt x="0" y="2108200"/>
                </a:lnTo>
                <a:close/>
              </a:path>
            </a:pathLst>
          </a:custGeom>
          <a:solidFill>
            <a:schemeClr val="accent1"/>
          </a:solidFill>
        </p:spPr>
        <p:txBody>
          <a:bodyPr wrap="square" lIns="108000" tIns="90000" rIns="108000" bIns="108000">
            <a:noAutofit/>
          </a:bodyPr>
          <a:lstStyle>
            <a:lvl1pPr>
              <a:lnSpc>
                <a:spcPct val="100000"/>
              </a:lnSpc>
              <a:defRPr sz="1250">
                <a:solidFill>
                  <a:schemeClr val="bg1"/>
                </a:solidFill>
              </a:defRPr>
            </a:lvl1pPr>
            <a:lvl2pPr indent="-125952">
              <a:lnSpc>
                <a:spcPct val="100000"/>
              </a:lnSpc>
              <a:spcBef>
                <a:spcPts val="300"/>
              </a:spcBef>
              <a:defRPr sz="1250">
                <a:solidFill>
                  <a:schemeClr val="bg1"/>
                </a:solidFill>
              </a:defRPr>
            </a:lvl2pPr>
            <a:lvl3pPr marL="359861" indent="-125952">
              <a:lnSpc>
                <a:spcPct val="100000"/>
              </a:lnSpc>
              <a:spcBef>
                <a:spcPts val="300"/>
              </a:spcBef>
              <a:defRPr sz="1250">
                <a:solidFill>
                  <a:schemeClr val="bg1"/>
                </a:solidFill>
              </a:defRPr>
            </a:lvl3pPr>
            <a:lvl4pPr marL="485812" indent="-125952">
              <a:lnSpc>
                <a:spcPct val="100000"/>
              </a:lnSpc>
              <a:spcBef>
                <a:spcPts val="300"/>
              </a:spcBef>
              <a:defRPr sz="1250">
                <a:solidFill>
                  <a:schemeClr val="bg1"/>
                </a:solidFill>
              </a:defRPr>
            </a:lvl4pPr>
            <a:lvl5pPr marL="629761" indent="-125952">
              <a:lnSpc>
                <a:spcPct val="100000"/>
              </a:lnSpc>
              <a:spcBef>
                <a:spcPts val="300"/>
              </a:spcBef>
              <a:defRPr sz="125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2" name="Title 1">
            <a:extLst>
              <a:ext uri="{FF2B5EF4-FFF2-40B4-BE49-F238E27FC236}">
                <a16:creationId xmlns="" xmlns:a16="http://schemas.microsoft.com/office/drawing/2014/main" id="{E6194059-D86F-9248-B81A-4F3F7F8979FE}"/>
              </a:ext>
            </a:extLst>
          </p:cNvPr>
          <p:cNvSpPr>
            <a:spLocks noGrp="1"/>
          </p:cNvSpPr>
          <p:nvPr>
            <p:ph type="title"/>
          </p:nvPr>
        </p:nvSpPr>
        <p:spPr/>
        <p:txBody>
          <a:bodyPr/>
          <a:lstStyle/>
          <a:p>
            <a:r>
              <a:rPr lang="en-GB"/>
              <a:t>Click to edit Master title style</a:t>
            </a:r>
          </a:p>
        </p:txBody>
      </p:sp>
      <p:sp>
        <p:nvSpPr>
          <p:cNvPr id="6" name="Text Placeholder 10">
            <a:extLst>
              <a:ext uri="{FF2B5EF4-FFF2-40B4-BE49-F238E27FC236}">
                <a16:creationId xmlns="" xmlns:a16="http://schemas.microsoft.com/office/drawing/2014/main" id="{00DF1CCB-37F6-F14A-BCC9-56C7D53D23C8}"/>
              </a:ext>
            </a:extLst>
          </p:cNvPr>
          <p:cNvSpPr>
            <a:spLocks noGrp="1"/>
          </p:cNvSpPr>
          <p:nvPr>
            <p:ph type="body" sz="quarter" idx="14"/>
          </p:nvPr>
        </p:nvSpPr>
        <p:spPr>
          <a:xfrm>
            <a:off x="1364400" y="1043999"/>
            <a:ext cx="10031886" cy="432000"/>
          </a:xfrm>
        </p:spPr>
        <p:txBody>
          <a:bodyPr/>
          <a:lstStyle>
            <a:lvl1pPr>
              <a:defRPr sz="3000"/>
            </a:lvl1pPr>
          </a:lstStyle>
          <a:p>
            <a:pPr lvl="0"/>
            <a:r>
              <a:rPr lang="en-GB" dirty="0"/>
              <a:t>Click to edit Master text styles</a:t>
            </a:r>
          </a:p>
        </p:txBody>
      </p:sp>
      <p:sp>
        <p:nvSpPr>
          <p:cNvPr id="28" name="Text Placeholder 27">
            <a:extLst>
              <a:ext uri="{FF2B5EF4-FFF2-40B4-BE49-F238E27FC236}">
                <a16:creationId xmlns="" xmlns:a16="http://schemas.microsoft.com/office/drawing/2014/main" id="{E112E719-51B5-2448-A98A-9FDCFE72F8DE}"/>
              </a:ext>
            </a:extLst>
          </p:cNvPr>
          <p:cNvSpPr>
            <a:spLocks noGrp="1"/>
          </p:cNvSpPr>
          <p:nvPr>
            <p:ph type="body" sz="quarter" idx="22"/>
          </p:nvPr>
        </p:nvSpPr>
        <p:spPr>
          <a:xfrm>
            <a:off x="3777930" y="3984625"/>
            <a:ext cx="2107931" cy="2108200"/>
          </a:xfrm>
          <a:custGeom>
            <a:avLst/>
            <a:gdLst>
              <a:gd name="connsiteX0" fmla="*/ 0 w 2107931"/>
              <a:gd name="connsiteY0" fmla="*/ 0 h 2108200"/>
              <a:gd name="connsiteX1" fmla="*/ 2107931 w 2107931"/>
              <a:gd name="connsiteY1" fmla="*/ 0 h 2108200"/>
              <a:gd name="connsiteX2" fmla="*/ 2107931 w 2107931"/>
              <a:gd name="connsiteY2" fmla="*/ 1989385 h 2108200"/>
              <a:gd name="connsiteX3" fmla="*/ 1864325 w 2107931"/>
              <a:gd name="connsiteY3" fmla="*/ 2108200 h 2108200"/>
              <a:gd name="connsiteX4" fmla="*/ 0 w 2107931"/>
              <a:gd name="connsiteY4" fmla="*/ 2108200 h 2108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7931" h="2108200">
                <a:moveTo>
                  <a:pt x="0" y="0"/>
                </a:moveTo>
                <a:lnTo>
                  <a:pt x="2107931" y="0"/>
                </a:lnTo>
                <a:lnTo>
                  <a:pt x="2107931" y="1989385"/>
                </a:lnTo>
                <a:lnTo>
                  <a:pt x="1864325" y="2108200"/>
                </a:lnTo>
                <a:lnTo>
                  <a:pt x="0" y="2108200"/>
                </a:lnTo>
                <a:close/>
              </a:path>
            </a:pathLst>
          </a:custGeom>
          <a:solidFill>
            <a:schemeClr val="bg1"/>
          </a:solidFill>
          <a:ln w="76200">
            <a:solidFill>
              <a:schemeClr val="bg2"/>
            </a:solidFill>
            <a:miter lim="800000"/>
          </a:ln>
        </p:spPr>
        <p:txBody>
          <a:bodyPr wrap="square" lIns="198000" tIns="108000" rIns="144000" bIns="108000">
            <a:noAutofit/>
          </a:bodyPr>
          <a:lstStyle>
            <a:lvl1pPr>
              <a:lnSpc>
                <a:spcPct val="100000"/>
              </a:lnSpc>
              <a:defRPr sz="1250">
                <a:solidFill>
                  <a:schemeClr val="accent5"/>
                </a:solidFill>
              </a:defRPr>
            </a:lvl1pPr>
            <a:lvl2pPr indent="-125952">
              <a:lnSpc>
                <a:spcPct val="100000"/>
              </a:lnSpc>
              <a:spcBef>
                <a:spcPts val="300"/>
              </a:spcBef>
              <a:defRPr sz="1250">
                <a:solidFill>
                  <a:schemeClr val="accent5"/>
                </a:solidFill>
              </a:defRPr>
            </a:lvl2pPr>
            <a:lvl3pPr marL="359861" indent="-125952">
              <a:lnSpc>
                <a:spcPct val="100000"/>
              </a:lnSpc>
              <a:spcBef>
                <a:spcPts val="300"/>
              </a:spcBef>
              <a:defRPr sz="1250">
                <a:solidFill>
                  <a:schemeClr val="accent5"/>
                </a:solidFill>
              </a:defRPr>
            </a:lvl3pPr>
            <a:lvl4pPr marL="485812" indent="-125952">
              <a:lnSpc>
                <a:spcPct val="100000"/>
              </a:lnSpc>
              <a:spcBef>
                <a:spcPts val="300"/>
              </a:spcBef>
              <a:defRPr sz="1250">
                <a:solidFill>
                  <a:schemeClr val="accent5"/>
                </a:solidFill>
              </a:defRPr>
            </a:lvl4pPr>
            <a:lvl5pPr marL="629761" indent="-125952">
              <a:lnSpc>
                <a:spcPct val="100000"/>
              </a:lnSpc>
              <a:spcBef>
                <a:spcPts val="300"/>
              </a:spcBef>
              <a:defRPr sz="1250">
                <a:solidFill>
                  <a:schemeClr val="accent5"/>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29" name="Text Placeholder 28">
            <a:extLst>
              <a:ext uri="{FF2B5EF4-FFF2-40B4-BE49-F238E27FC236}">
                <a16:creationId xmlns="" xmlns:a16="http://schemas.microsoft.com/office/drawing/2014/main" id="{88165E14-DDAC-D043-BB59-FD6BC0604279}"/>
              </a:ext>
            </a:extLst>
          </p:cNvPr>
          <p:cNvSpPr>
            <a:spLocks noGrp="1"/>
          </p:cNvSpPr>
          <p:nvPr>
            <p:ph type="body" sz="quarter" idx="23"/>
          </p:nvPr>
        </p:nvSpPr>
        <p:spPr>
          <a:xfrm>
            <a:off x="1404007" y="3984625"/>
            <a:ext cx="2107931" cy="2108200"/>
          </a:xfrm>
          <a:custGeom>
            <a:avLst/>
            <a:gdLst>
              <a:gd name="connsiteX0" fmla="*/ 0 w 2107931"/>
              <a:gd name="connsiteY0" fmla="*/ 0 h 2108200"/>
              <a:gd name="connsiteX1" fmla="*/ 2107931 w 2107931"/>
              <a:gd name="connsiteY1" fmla="*/ 0 h 2108200"/>
              <a:gd name="connsiteX2" fmla="*/ 2107931 w 2107931"/>
              <a:gd name="connsiteY2" fmla="*/ 1989385 h 2108200"/>
              <a:gd name="connsiteX3" fmla="*/ 1864325 w 2107931"/>
              <a:gd name="connsiteY3" fmla="*/ 2108200 h 2108200"/>
              <a:gd name="connsiteX4" fmla="*/ 0 w 2107931"/>
              <a:gd name="connsiteY4" fmla="*/ 2108200 h 2108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7931" h="2108200">
                <a:moveTo>
                  <a:pt x="0" y="0"/>
                </a:moveTo>
                <a:lnTo>
                  <a:pt x="2107931" y="0"/>
                </a:lnTo>
                <a:lnTo>
                  <a:pt x="2107931" y="1989385"/>
                </a:lnTo>
                <a:lnTo>
                  <a:pt x="1864325" y="2108200"/>
                </a:lnTo>
                <a:lnTo>
                  <a:pt x="0" y="2108200"/>
                </a:lnTo>
                <a:close/>
              </a:path>
            </a:pathLst>
          </a:custGeom>
          <a:solidFill>
            <a:schemeClr val="bg1"/>
          </a:solidFill>
          <a:ln w="76200">
            <a:solidFill>
              <a:schemeClr val="accent2"/>
            </a:solidFill>
            <a:miter lim="800000"/>
          </a:ln>
        </p:spPr>
        <p:txBody>
          <a:bodyPr wrap="square" lIns="198000" tIns="108000" rIns="144000" bIns="108000">
            <a:noAutofit/>
          </a:bodyPr>
          <a:lstStyle>
            <a:lvl1pPr>
              <a:lnSpc>
                <a:spcPct val="100000"/>
              </a:lnSpc>
              <a:defRPr sz="1250">
                <a:solidFill>
                  <a:schemeClr val="accent5"/>
                </a:solidFill>
              </a:defRPr>
            </a:lvl1pPr>
            <a:lvl2pPr indent="-125952">
              <a:lnSpc>
                <a:spcPct val="100000"/>
              </a:lnSpc>
              <a:spcBef>
                <a:spcPts val="300"/>
              </a:spcBef>
              <a:defRPr sz="1250">
                <a:solidFill>
                  <a:schemeClr val="accent5"/>
                </a:solidFill>
              </a:defRPr>
            </a:lvl2pPr>
            <a:lvl3pPr marL="359861" indent="-125952">
              <a:lnSpc>
                <a:spcPct val="100000"/>
              </a:lnSpc>
              <a:spcBef>
                <a:spcPts val="300"/>
              </a:spcBef>
              <a:defRPr sz="1250">
                <a:solidFill>
                  <a:schemeClr val="accent5"/>
                </a:solidFill>
              </a:defRPr>
            </a:lvl3pPr>
            <a:lvl4pPr marL="485812" indent="-125952">
              <a:lnSpc>
                <a:spcPct val="100000"/>
              </a:lnSpc>
              <a:spcBef>
                <a:spcPts val="300"/>
              </a:spcBef>
              <a:defRPr sz="1250">
                <a:solidFill>
                  <a:schemeClr val="accent5"/>
                </a:solidFill>
              </a:defRPr>
            </a:lvl4pPr>
            <a:lvl5pPr marL="629761" indent="-125952">
              <a:lnSpc>
                <a:spcPct val="100000"/>
              </a:lnSpc>
              <a:spcBef>
                <a:spcPts val="300"/>
              </a:spcBef>
              <a:defRPr sz="1250">
                <a:solidFill>
                  <a:schemeClr val="accent5"/>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5" name="Text Placeholder 24">
            <a:extLst>
              <a:ext uri="{FF2B5EF4-FFF2-40B4-BE49-F238E27FC236}">
                <a16:creationId xmlns="" xmlns:a16="http://schemas.microsoft.com/office/drawing/2014/main" id="{27A8EDB0-AC1C-9F44-AD56-1881164BD688}"/>
              </a:ext>
            </a:extLst>
          </p:cNvPr>
          <p:cNvSpPr>
            <a:spLocks noGrp="1"/>
          </p:cNvSpPr>
          <p:nvPr>
            <p:ph type="body" sz="quarter" idx="19"/>
          </p:nvPr>
        </p:nvSpPr>
        <p:spPr>
          <a:xfrm>
            <a:off x="8549379" y="1597028"/>
            <a:ext cx="2107931" cy="2250357"/>
          </a:xfrm>
          <a:custGeom>
            <a:avLst/>
            <a:gdLst>
              <a:gd name="connsiteX0" fmla="*/ 0 w 2107931"/>
              <a:gd name="connsiteY0" fmla="*/ 0 h 2250357"/>
              <a:gd name="connsiteX1" fmla="*/ 2107931 w 2107931"/>
              <a:gd name="connsiteY1" fmla="*/ 0 h 2250357"/>
              <a:gd name="connsiteX2" fmla="*/ 2107931 w 2107931"/>
              <a:gd name="connsiteY2" fmla="*/ 2029802 h 2250357"/>
              <a:gd name="connsiteX3" fmla="*/ 2105757 w 2107931"/>
              <a:gd name="connsiteY3" fmla="*/ 2029802 h 2250357"/>
              <a:gd name="connsiteX4" fmla="*/ 2105757 w 2107931"/>
              <a:gd name="connsiteY4" fmla="*/ 2250357 h 2250357"/>
              <a:gd name="connsiteX5" fmla="*/ 1653554 w 2107931"/>
              <a:gd name="connsiteY5" fmla="*/ 2029802 h 2250357"/>
              <a:gd name="connsiteX6" fmla="*/ 0 w 2107931"/>
              <a:gd name="connsiteY6" fmla="*/ 2029802 h 2250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07931" h="2250357">
                <a:moveTo>
                  <a:pt x="0" y="0"/>
                </a:moveTo>
                <a:lnTo>
                  <a:pt x="2107931" y="0"/>
                </a:lnTo>
                <a:lnTo>
                  <a:pt x="2107931" y="2029802"/>
                </a:lnTo>
                <a:lnTo>
                  <a:pt x="2105757" y="2029802"/>
                </a:lnTo>
                <a:lnTo>
                  <a:pt x="2105757" y="2250357"/>
                </a:lnTo>
                <a:lnTo>
                  <a:pt x="1653554" y="2029802"/>
                </a:lnTo>
                <a:lnTo>
                  <a:pt x="0" y="2029802"/>
                </a:lnTo>
                <a:close/>
              </a:path>
            </a:pathLst>
          </a:custGeom>
          <a:solidFill>
            <a:schemeClr val="accent1"/>
          </a:solidFill>
        </p:spPr>
        <p:txBody>
          <a:bodyPr wrap="square" lIns="108000" tIns="90000" rIns="108000" bIns="108000">
            <a:noAutofit/>
          </a:bodyPr>
          <a:lstStyle>
            <a:lvl1pPr>
              <a:lnSpc>
                <a:spcPct val="100000"/>
              </a:lnSpc>
              <a:defRPr sz="1250">
                <a:solidFill>
                  <a:schemeClr val="bg1"/>
                </a:solidFill>
              </a:defRPr>
            </a:lvl1pPr>
            <a:lvl2pPr indent="-125966">
              <a:lnSpc>
                <a:spcPct val="100000"/>
              </a:lnSpc>
              <a:spcBef>
                <a:spcPts val="300"/>
              </a:spcBef>
              <a:defRPr sz="1250">
                <a:solidFill>
                  <a:schemeClr val="bg1"/>
                </a:solidFill>
              </a:defRPr>
            </a:lvl2pPr>
            <a:lvl3pPr marL="359904" indent="-125966">
              <a:lnSpc>
                <a:spcPct val="100000"/>
              </a:lnSpc>
              <a:spcBef>
                <a:spcPts val="300"/>
              </a:spcBef>
              <a:defRPr sz="1250">
                <a:solidFill>
                  <a:schemeClr val="bg1"/>
                </a:solidFill>
              </a:defRPr>
            </a:lvl3pPr>
            <a:lvl4pPr marL="485871" indent="-125966">
              <a:lnSpc>
                <a:spcPct val="100000"/>
              </a:lnSpc>
              <a:spcBef>
                <a:spcPts val="300"/>
              </a:spcBef>
              <a:defRPr sz="1250">
                <a:solidFill>
                  <a:schemeClr val="bg1"/>
                </a:solidFill>
              </a:defRPr>
            </a:lvl4pPr>
            <a:lvl5pPr marL="629834" indent="-125966">
              <a:lnSpc>
                <a:spcPct val="100000"/>
              </a:lnSpc>
              <a:spcBef>
                <a:spcPts val="300"/>
              </a:spcBef>
              <a:defRPr sz="125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7" name="Text Placeholder 23">
            <a:extLst>
              <a:ext uri="{FF2B5EF4-FFF2-40B4-BE49-F238E27FC236}">
                <a16:creationId xmlns="" xmlns:a16="http://schemas.microsoft.com/office/drawing/2014/main" id="{5B0EF84A-7821-6A49-9DE6-5CD2348BAD0F}"/>
              </a:ext>
            </a:extLst>
          </p:cNvPr>
          <p:cNvSpPr>
            <a:spLocks noGrp="1"/>
          </p:cNvSpPr>
          <p:nvPr>
            <p:ph type="body" sz="quarter" idx="17"/>
          </p:nvPr>
        </p:nvSpPr>
        <p:spPr>
          <a:xfrm>
            <a:off x="6157872" y="1597028"/>
            <a:ext cx="2107931" cy="2250357"/>
          </a:xfrm>
          <a:custGeom>
            <a:avLst/>
            <a:gdLst>
              <a:gd name="connsiteX0" fmla="*/ 0 w 2107931"/>
              <a:gd name="connsiteY0" fmla="*/ 0 h 2250357"/>
              <a:gd name="connsiteX1" fmla="*/ 2107931 w 2107931"/>
              <a:gd name="connsiteY1" fmla="*/ 0 h 2250357"/>
              <a:gd name="connsiteX2" fmla="*/ 2107931 w 2107931"/>
              <a:gd name="connsiteY2" fmla="*/ 2029802 h 2250357"/>
              <a:gd name="connsiteX3" fmla="*/ 2105757 w 2107931"/>
              <a:gd name="connsiteY3" fmla="*/ 2029802 h 2250357"/>
              <a:gd name="connsiteX4" fmla="*/ 2105757 w 2107931"/>
              <a:gd name="connsiteY4" fmla="*/ 2250357 h 2250357"/>
              <a:gd name="connsiteX5" fmla="*/ 1653554 w 2107931"/>
              <a:gd name="connsiteY5" fmla="*/ 2029802 h 2250357"/>
              <a:gd name="connsiteX6" fmla="*/ 0 w 2107931"/>
              <a:gd name="connsiteY6" fmla="*/ 2029802 h 2250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07931" h="2250357">
                <a:moveTo>
                  <a:pt x="0" y="0"/>
                </a:moveTo>
                <a:lnTo>
                  <a:pt x="2107931" y="0"/>
                </a:lnTo>
                <a:lnTo>
                  <a:pt x="2107931" y="2029802"/>
                </a:lnTo>
                <a:lnTo>
                  <a:pt x="2105757" y="2029802"/>
                </a:lnTo>
                <a:lnTo>
                  <a:pt x="2105757" y="2250357"/>
                </a:lnTo>
                <a:lnTo>
                  <a:pt x="1653554" y="2029802"/>
                </a:lnTo>
                <a:lnTo>
                  <a:pt x="0" y="2029802"/>
                </a:lnTo>
                <a:close/>
              </a:path>
            </a:pathLst>
          </a:custGeom>
          <a:solidFill>
            <a:schemeClr val="accent4"/>
          </a:solidFill>
        </p:spPr>
        <p:txBody>
          <a:bodyPr wrap="square" lIns="108000" tIns="90000" rIns="108000" bIns="108000">
            <a:noAutofit/>
          </a:bodyPr>
          <a:lstStyle>
            <a:lvl1pPr>
              <a:lnSpc>
                <a:spcPct val="100000"/>
              </a:lnSpc>
              <a:defRPr sz="1250">
                <a:solidFill>
                  <a:schemeClr val="bg1"/>
                </a:solidFill>
              </a:defRPr>
            </a:lvl1pPr>
            <a:lvl2pPr indent="-125966">
              <a:lnSpc>
                <a:spcPct val="100000"/>
              </a:lnSpc>
              <a:spcBef>
                <a:spcPts val="300"/>
              </a:spcBef>
              <a:defRPr sz="1250">
                <a:solidFill>
                  <a:schemeClr val="bg1"/>
                </a:solidFill>
              </a:defRPr>
            </a:lvl2pPr>
            <a:lvl3pPr marL="359904" indent="-125966">
              <a:lnSpc>
                <a:spcPct val="100000"/>
              </a:lnSpc>
              <a:spcBef>
                <a:spcPts val="300"/>
              </a:spcBef>
              <a:defRPr sz="1250">
                <a:solidFill>
                  <a:schemeClr val="bg1"/>
                </a:solidFill>
              </a:defRPr>
            </a:lvl3pPr>
            <a:lvl4pPr marL="485871" indent="-125966">
              <a:lnSpc>
                <a:spcPct val="100000"/>
              </a:lnSpc>
              <a:spcBef>
                <a:spcPts val="300"/>
              </a:spcBef>
              <a:defRPr sz="1250">
                <a:solidFill>
                  <a:schemeClr val="bg1"/>
                </a:solidFill>
              </a:defRPr>
            </a:lvl4pPr>
            <a:lvl5pPr marL="629834" indent="-125966">
              <a:lnSpc>
                <a:spcPct val="100000"/>
              </a:lnSpc>
              <a:spcBef>
                <a:spcPts val="300"/>
              </a:spcBef>
              <a:defRPr sz="125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8" name="Text Placeholder 25">
            <a:extLst>
              <a:ext uri="{FF2B5EF4-FFF2-40B4-BE49-F238E27FC236}">
                <a16:creationId xmlns="" xmlns:a16="http://schemas.microsoft.com/office/drawing/2014/main" id="{F65C91E6-53D3-5447-9BC8-83CCA9B3DF7C}"/>
              </a:ext>
            </a:extLst>
          </p:cNvPr>
          <p:cNvSpPr>
            <a:spLocks noGrp="1"/>
          </p:cNvSpPr>
          <p:nvPr>
            <p:ph type="body" sz="quarter" idx="20"/>
          </p:nvPr>
        </p:nvSpPr>
        <p:spPr>
          <a:xfrm>
            <a:off x="8549379" y="3984628"/>
            <a:ext cx="2107931" cy="2250357"/>
          </a:xfrm>
          <a:custGeom>
            <a:avLst/>
            <a:gdLst>
              <a:gd name="connsiteX0" fmla="*/ 0 w 2107931"/>
              <a:gd name="connsiteY0" fmla="*/ 0 h 2250357"/>
              <a:gd name="connsiteX1" fmla="*/ 2107931 w 2107931"/>
              <a:gd name="connsiteY1" fmla="*/ 0 h 2250357"/>
              <a:gd name="connsiteX2" fmla="*/ 2107931 w 2107931"/>
              <a:gd name="connsiteY2" fmla="*/ 2029802 h 2250357"/>
              <a:gd name="connsiteX3" fmla="*/ 2105757 w 2107931"/>
              <a:gd name="connsiteY3" fmla="*/ 2029802 h 2250357"/>
              <a:gd name="connsiteX4" fmla="*/ 2105757 w 2107931"/>
              <a:gd name="connsiteY4" fmla="*/ 2250357 h 2250357"/>
              <a:gd name="connsiteX5" fmla="*/ 1653554 w 2107931"/>
              <a:gd name="connsiteY5" fmla="*/ 2029802 h 2250357"/>
              <a:gd name="connsiteX6" fmla="*/ 0 w 2107931"/>
              <a:gd name="connsiteY6" fmla="*/ 2029802 h 2250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07931" h="2250357">
                <a:moveTo>
                  <a:pt x="0" y="0"/>
                </a:moveTo>
                <a:lnTo>
                  <a:pt x="2107931" y="0"/>
                </a:lnTo>
                <a:lnTo>
                  <a:pt x="2107931" y="2029802"/>
                </a:lnTo>
                <a:lnTo>
                  <a:pt x="2105757" y="2029802"/>
                </a:lnTo>
                <a:lnTo>
                  <a:pt x="2105757" y="2250357"/>
                </a:lnTo>
                <a:lnTo>
                  <a:pt x="1653554" y="2029802"/>
                </a:lnTo>
                <a:lnTo>
                  <a:pt x="0" y="2029802"/>
                </a:lnTo>
                <a:close/>
              </a:path>
            </a:pathLst>
          </a:custGeom>
          <a:solidFill>
            <a:schemeClr val="bg1"/>
          </a:solidFill>
          <a:ln w="76200">
            <a:solidFill>
              <a:schemeClr val="accent4"/>
            </a:solidFill>
            <a:miter lim="800000"/>
          </a:ln>
        </p:spPr>
        <p:txBody>
          <a:bodyPr wrap="square" lIns="198000" tIns="108000" rIns="144000" bIns="108000">
            <a:noAutofit/>
          </a:bodyPr>
          <a:lstStyle>
            <a:lvl1pPr>
              <a:lnSpc>
                <a:spcPct val="100000"/>
              </a:lnSpc>
              <a:defRPr sz="1250">
                <a:solidFill>
                  <a:schemeClr val="accent5"/>
                </a:solidFill>
              </a:defRPr>
            </a:lvl1pPr>
            <a:lvl2pPr indent="-125966">
              <a:lnSpc>
                <a:spcPct val="100000"/>
              </a:lnSpc>
              <a:spcBef>
                <a:spcPts val="300"/>
              </a:spcBef>
              <a:defRPr sz="1250">
                <a:solidFill>
                  <a:schemeClr val="accent5"/>
                </a:solidFill>
              </a:defRPr>
            </a:lvl2pPr>
            <a:lvl3pPr marL="359904" indent="-125966">
              <a:lnSpc>
                <a:spcPct val="100000"/>
              </a:lnSpc>
              <a:spcBef>
                <a:spcPts val="300"/>
              </a:spcBef>
              <a:defRPr sz="1250">
                <a:solidFill>
                  <a:schemeClr val="accent5"/>
                </a:solidFill>
              </a:defRPr>
            </a:lvl3pPr>
            <a:lvl4pPr marL="485871" indent="-125966">
              <a:lnSpc>
                <a:spcPct val="100000"/>
              </a:lnSpc>
              <a:spcBef>
                <a:spcPts val="300"/>
              </a:spcBef>
              <a:defRPr sz="1250">
                <a:solidFill>
                  <a:schemeClr val="accent5"/>
                </a:solidFill>
              </a:defRPr>
            </a:lvl4pPr>
            <a:lvl5pPr marL="629834" indent="-125966">
              <a:lnSpc>
                <a:spcPct val="100000"/>
              </a:lnSpc>
              <a:spcBef>
                <a:spcPts val="300"/>
              </a:spcBef>
              <a:defRPr sz="1250">
                <a:solidFill>
                  <a:schemeClr val="accent5"/>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9" name="Text Placeholder 26">
            <a:extLst>
              <a:ext uri="{FF2B5EF4-FFF2-40B4-BE49-F238E27FC236}">
                <a16:creationId xmlns="" xmlns:a16="http://schemas.microsoft.com/office/drawing/2014/main" id="{13A71D4C-61B4-DD48-A62E-8BEF941F0E3B}"/>
              </a:ext>
            </a:extLst>
          </p:cNvPr>
          <p:cNvSpPr>
            <a:spLocks noGrp="1"/>
          </p:cNvSpPr>
          <p:nvPr>
            <p:ph type="body" sz="quarter" idx="21"/>
          </p:nvPr>
        </p:nvSpPr>
        <p:spPr>
          <a:xfrm>
            <a:off x="6157872" y="3984628"/>
            <a:ext cx="2107931" cy="2250357"/>
          </a:xfrm>
          <a:custGeom>
            <a:avLst/>
            <a:gdLst>
              <a:gd name="connsiteX0" fmla="*/ 0 w 2107931"/>
              <a:gd name="connsiteY0" fmla="*/ 0 h 2250357"/>
              <a:gd name="connsiteX1" fmla="*/ 2107931 w 2107931"/>
              <a:gd name="connsiteY1" fmla="*/ 0 h 2250357"/>
              <a:gd name="connsiteX2" fmla="*/ 2107931 w 2107931"/>
              <a:gd name="connsiteY2" fmla="*/ 2029802 h 2250357"/>
              <a:gd name="connsiteX3" fmla="*/ 2105757 w 2107931"/>
              <a:gd name="connsiteY3" fmla="*/ 2029802 h 2250357"/>
              <a:gd name="connsiteX4" fmla="*/ 2105757 w 2107931"/>
              <a:gd name="connsiteY4" fmla="*/ 2250357 h 2250357"/>
              <a:gd name="connsiteX5" fmla="*/ 1653554 w 2107931"/>
              <a:gd name="connsiteY5" fmla="*/ 2029802 h 2250357"/>
              <a:gd name="connsiteX6" fmla="*/ 0 w 2107931"/>
              <a:gd name="connsiteY6" fmla="*/ 2029802 h 2250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07931" h="2250357">
                <a:moveTo>
                  <a:pt x="0" y="0"/>
                </a:moveTo>
                <a:lnTo>
                  <a:pt x="2107931" y="0"/>
                </a:lnTo>
                <a:lnTo>
                  <a:pt x="2107931" y="2029802"/>
                </a:lnTo>
                <a:lnTo>
                  <a:pt x="2105757" y="2029802"/>
                </a:lnTo>
                <a:lnTo>
                  <a:pt x="2105757" y="2250357"/>
                </a:lnTo>
                <a:lnTo>
                  <a:pt x="1653554" y="2029802"/>
                </a:lnTo>
                <a:lnTo>
                  <a:pt x="0" y="2029802"/>
                </a:lnTo>
                <a:close/>
              </a:path>
            </a:pathLst>
          </a:custGeom>
          <a:solidFill>
            <a:schemeClr val="bg1"/>
          </a:solidFill>
          <a:ln w="76200">
            <a:solidFill>
              <a:schemeClr val="accent2"/>
            </a:solidFill>
            <a:miter lim="800000"/>
          </a:ln>
        </p:spPr>
        <p:txBody>
          <a:bodyPr wrap="square" lIns="198000" tIns="108000" rIns="144000" bIns="108000">
            <a:noAutofit/>
          </a:bodyPr>
          <a:lstStyle>
            <a:lvl1pPr>
              <a:lnSpc>
                <a:spcPct val="100000"/>
              </a:lnSpc>
              <a:defRPr sz="1250">
                <a:solidFill>
                  <a:schemeClr val="accent5"/>
                </a:solidFill>
              </a:defRPr>
            </a:lvl1pPr>
            <a:lvl2pPr indent="-125966">
              <a:lnSpc>
                <a:spcPct val="100000"/>
              </a:lnSpc>
              <a:spcBef>
                <a:spcPts val="300"/>
              </a:spcBef>
              <a:defRPr sz="1250">
                <a:solidFill>
                  <a:schemeClr val="accent5"/>
                </a:solidFill>
              </a:defRPr>
            </a:lvl2pPr>
            <a:lvl3pPr marL="359904" indent="-125966">
              <a:lnSpc>
                <a:spcPct val="100000"/>
              </a:lnSpc>
              <a:spcBef>
                <a:spcPts val="300"/>
              </a:spcBef>
              <a:defRPr sz="1250">
                <a:solidFill>
                  <a:schemeClr val="accent5"/>
                </a:solidFill>
              </a:defRPr>
            </a:lvl3pPr>
            <a:lvl4pPr marL="485871" indent="-125966">
              <a:lnSpc>
                <a:spcPct val="100000"/>
              </a:lnSpc>
              <a:spcBef>
                <a:spcPts val="300"/>
              </a:spcBef>
              <a:defRPr sz="1250">
                <a:solidFill>
                  <a:schemeClr val="accent5"/>
                </a:solidFill>
              </a:defRPr>
            </a:lvl4pPr>
            <a:lvl5pPr marL="629834" indent="-125966">
              <a:lnSpc>
                <a:spcPct val="100000"/>
              </a:lnSpc>
              <a:spcBef>
                <a:spcPts val="300"/>
              </a:spcBef>
              <a:defRPr sz="1250">
                <a:solidFill>
                  <a:schemeClr val="accent5"/>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Tijdelijke aanduiding voor dianummer 6"/>
          <p:cNvSpPr>
            <a:spLocks noGrp="1"/>
          </p:cNvSpPr>
          <p:nvPr>
            <p:ph type="sldNum" sz="quarter" idx="24"/>
          </p:nvPr>
        </p:nvSpPr>
        <p:spPr/>
        <p:txBody>
          <a:bodyPr/>
          <a:lstStyle/>
          <a:p>
            <a:fld id="{12E7EA47-C16F-484F-9C0D-C4523DDA169C}" type="slidenum">
              <a:rPr lang="en-GB" smtClean="0"/>
              <a:pPr/>
              <a:t>‹nr.›</a:t>
            </a:fld>
            <a:endParaRPr lang="en-GB" dirty="0"/>
          </a:p>
        </p:txBody>
      </p:sp>
      <p:sp>
        <p:nvSpPr>
          <p:cNvPr id="14" name="Test"/>
          <p:cNvSpPr txBox="1"/>
          <p:nvPr>
            <p:custDataLst>
              <p:tags r:id="rId1"/>
            </p:custDataLst>
          </p:nvPr>
        </p:nvSpPr>
        <p:spPr>
          <a:xfrm>
            <a:off x="3168000" y="6461760"/>
            <a:ext cx="2520000" cy="246221"/>
          </a:xfrm>
          <a:prstGeom prst="rect">
            <a:avLst/>
          </a:prstGeom>
        </p:spPr>
        <p:txBody>
          <a:bodyPr vert="horz" lIns="0" tIns="0" rIns="0" bIns="0" rtlCol="0" anchor="ctr"/>
          <a:lstStyle>
            <a:defPPr>
              <a:defRPr lang="en-US"/>
            </a:defPPr>
            <a:lvl1pPr>
              <a:defRPr sz="1000" b="1">
                <a:solidFill>
                  <a:schemeClr val="accent5"/>
                </a:solidFill>
              </a:defRPr>
            </a:lvl1pPr>
          </a:lstStyle>
          <a:p>
            <a:pPr lvl="0"/>
            <a:r>
              <a:rPr lang="nl-NL" noProof="0" dirty="0" smtClean="0"/>
              <a:t>Vertrouwelijkheid</a:t>
            </a:r>
            <a:endParaRPr lang="nl-NL" noProof="0" dirty="0"/>
          </a:p>
        </p:txBody>
      </p:sp>
    </p:spTree>
    <p:extLst>
      <p:ext uri="{BB962C8B-B14F-4D97-AF65-F5344CB8AC3E}">
        <p14:creationId xmlns:p14="http://schemas.microsoft.com/office/powerpoint/2010/main" val="4129893594"/>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2_Text and picture">
    <p:spTree>
      <p:nvGrpSpPr>
        <p:cNvPr id="1" name=""/>
        <p:cNvGrpSpPr/>
        <p:nvPr/>
      </p:nvGrpSpPr>
      <p:grpSpPr>
        <a:xfrm>
          <a:off x="0" y="0"/>
          <a:ext cx="0" cy="0"/>
          <a:chOff x="0" y="0"/>
          <a:chExt cx="0" cy="0"/>
        </a:xfrm>
      </p:grpSpPr>
      <p:sp>
        <p:nvSpPr>
          <p:cNvPr id="11" name="Text Placeholder 10">
            <a:extLst>
              <a:ext uri="{FF2B5EF4-FFF2-40B4-BE49-F238E27FC236}">
                <a16:creationId xmlns="" xmlns:a16="http://schemas.microsoft.com/office/drawing/2014/main" id="{F3925CE0-D7C0-5941-8DDA-42477BDF479E}"/>
              </a:ext>
            </a:extLst>
          </p:cNvPr>
          <p:cNvSpPr>
            <a:spLocks noGrp="1"/>
          </p:cNvSpPr>
          <p:nvPr>
            <p:ph type="body" sz="quarter" idx="13"/>
          </p:nvPr>
        </p:nvSpPr>
        <p:spPr>
          <a:xfrm>
            <a:off x="1364400" y="1584009"/>
            <a:ext cx="4680000" cy="460799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2" name="Text Placeholder 10">
            <a:extLst>
              <a:ext uri="{FF2B5EF4-FFF2-40B4-BE49-F238E27FC236}">
                <a16:creationId xmlns="" xmlns:a16="http://schemas.microsoft.com/office/drawing/2014/main" id="{A25D666F-C308-D746-A885-E7668DC4380A}"/>
              </a:ext>
            </a:extLst>
          </p:cNvPr>
          <p:cNvSpPr>
            <a:spLocks noGrp="1"/>
          </p:cNvSpPr>
          <p:nvPr>
            <p:ph type="body" sz="quarter" idx="14" hasCustomPrompt="1"/>
          </p:nvPr>
        </p:nvSpPr>
        <p:spPr>
          <a:xfrm>
            <a:off x="1364400" y="1043999"/>
            <a:ext cx="4680000" cy="432000"/>
          </a:xfrm>
        </p:spPr>
        <p:txBody>
          <a:bodyPr/>
          <a:lstStyle>
            <a:lvl1pPr>
              <a:defRPr sz="3000"/>
            </a:lvl1pPr>
          </a:lstStyle>
          <a:p>
            <a:pPr lvl="0"/>
            <a:r>
              <a:rPr lang="en-GB" dirty="0"/>
              <a:t>Click to edit text</a:t>
            </a:r>
          </a:p>
        </p:txBody>
      </p:sp>
      <p:sp>
        <p:nvSpPr>
          <p:cNvPr id="2" name="Title 1">
            <a:extLst>
              <a:ext uri="{FF2B5EF4-FFF2-40B4-BE49-F238E27FC236}">
                <a16:creationId xmlns="" xmlns:a16="http://schemas.microsoft.com/office/drawing/2014/main" id="{9DDDF482-687F-1147-AACD-ED8605A91B84}"/>
              </a:ext>
            </a:extLst>
          </p:cNvPr>
          <p:cNvSpPr>
            <a:spLocks noGrp="1"/>
          </p:cNvSpPr>
          <p:nvPr>
            <p:ph type="title" hasCustomPrompt="1"/>
          </p:nvPr>
        </p:nvSpPr>
        <p:spPr>
          <a:xfrm>
            <a:off x="1364400" y="580688"/>
            <a:ext cx="4680000" cy="432000"/>
          </a:xfrm>
        </p:spPr>
        <p:txBody>
          <a:bodyPr/>
          <a:lstStyle/>
          <a:p>
            <a:r>
              <a:rPr lang="en-GB" dirty="0"/>
              <a:t>Click to edit text</a:t>
            </a:r>
          </a:p>
        </p:txBody>
      </p:sp>
      <p:sp>
        <p:nvSpPr>
          <p:cNvPr id="16" name="Picture Placeholder 15">
            <a:extLst>
              <a:ext uri="{FF2B5EF4-FFF2-40B4-BE49-F238E27FC236}">
                <a16:creationId xmlns="" xmlns:a16="http://schemas.microsoft.com/office/drawing/2014/main" id="{BFDF383D-3302-401B-AC2D-59982A58E1F1}"/>
              </a:ext>
            </a:extLst>
          </p:cNvPr>
          <p:cNvSpPr>
            <a:spLocks noGrp="1"/>
          </p:cNvSpPr>
          <p:nvPr>
            <p:ph type="pic" sz="quarter" idx="15" hasCustomPrompt="1"/>
          </p:nvPr>
        </p:nvSpPr>
        <p:spPr>
          <a:xfrm>
            <a:off x="6191250" y="644525"/>
            <a:ext cx="5570538" cy="2676526"/>
          </a:xfrm>
          <a:custGeom>
            <a:avLst/>
            <a:gdLst>
              <a:gd name="connsiteX0" fmla="*/ 5570538 w 5570538"/>
              <a:gd name="connsiteY0" fmla="*/ 0 h 2676525"/>
              <a:gd name="connsiteX1" fmla="*/ 5570538 w 5570538"/>
              <a:gd name="connsiteY1" fmla="*/ 2352675 h 2676525"/>
              <a:gd name="connsiteX2" fmla="*/ 4979988 w 5570538"/>
              <a:gd name="connsiteY2" fmla="*/ 2671763 h 2676525"/>
              <a:gd name="connsiteX3" fmla="*/ 0 w 5570538"/>
              <a:gd name="connsiteY3" fmla="*/ 2676525 h 2676525"/>
              <a:gd name="connsiteX4" fmla="*/ 0 w 5570538"/>
              <a:gd name="connsiteY4" fmla="*/ 4763 h 2676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0538" h="2676525">
                <a:moveTo>
                  <a:pt x="5570538" y="0"/>
                </a:moveTo>
                <a:lnTo>
                  <a:pt x="5570538" y="2352675"/>
                </a:lnTo>
                <a:lnTo>
                  <a:pt x="4979988" y="2671763"/>
                </a:lnTo>
                <a:lnTo>
                  <a:pt x="0" y="2676525"/>
                </a:lnTo>
                <a:lnTo>
                  <a:pt x="0" y="4763"/>
                </a:lnTo>
                <a:close/>
              </a:path>
            </a:pathLst>
          </a:custGeom>
          <a:solidFill>
            <a:schemeClr val="bg1">
              <a:lumMod val="85000"/>
            </a:schemeClr>
          </a:solidFill>
        </p:spPr>
        <p:txBody>
          <a:bodyPr wrap="square" bIns="1080000" anchor="ctr" anchorCtr="0">
            <a:noAutofit/>
          </a:bodyPr>
          <a:lstStyle>
            <a:lvl1pPr algn="ctr">
              <a:defRPr sz="1200" b="1"/>
            </a:lvl1pPr>
          </a:lstStyle>
          <a:p>
            <a:r>
              <a:rPr lang="en-GB" dirty="0"/>
              <a:t>Click icon to edit picture</a:t>
            </a:r>
          </a:p>
        </p:txBody>
      </p:sp>
      <p:sp>
        <p:nvSpPr>
          <p:cNvPr id="17" name="Picture Placeholder 16">
            <a:extLst>
              <a:ext uri="{FF2B5EF4-FFF2-40B4-BE49-F238E27FC236}">
                <a16:creationId xmlns="" xmlns:a16="http://schemas.microsoft.com/office/drawing/2014/main" id="{7ABD8264-AEE0-4FC2-A02E-EE87CC146620}"/>
              </a:ext>
            </a:extLst>
          </p:cNvPr>
          <p:cNvSpPr>
            <a:spLocks noGrp="1"/>
          </p:cNvSpPr>
          <p:nvPr>
            <p:ph type="pic" sz="quarter" idx="16" hasCustomPrompt="1"/>
          </p:nvPr>
        </p:nvSpPr>
        <p:spPr>
          <a:xfrm>
            <a:off x="6191250" y="3511550"/>
            <a:ext cx="5570538" cy="2676526"/>
          </a:xfrm>
          <a:custGeom>
            <a:avLst/>
            <a:gdLst>
              <a:gd name="connsiteX0" fmla="*/ 5570538 w 5570538"/>
              <a:gd name="connsiteY0" fmla="*/ 0 h 2676525"/>
              <a:gd name="connsiteX1" fmla="*/ 5570538 w 5570538"/>
              <a:gd name="connsiteY1" fmla="*/ 2347913 h 2676525"/>
              <a:gd name="connsiteX2" fmla="*/ 4979988 w 5570538"/>
              <a:gd name="connsiteY2" fmla="*/ 2671763 h 2676525"/>
              <a:gd name="connsiteX3" fmla="*/ 0 w 5570538"/>
              <a:gd name="connsiteY3" fmla="*/ 2676525 h 2676525"/>
              <a:gd name="connsiteX4" fmla="*/ 0 w 5570538"/>
              <a:gd name="connsiteY4" fmla="*/ 4762 h 2676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0538" h="2676525">
                <a:moveTo>
                  <a:pt x="5570538" y="0"/>
                </a:moveTo>
                <a:lnTo>
                  <a:pt x="5570538" y="2347913"/>
                </a:lnTo>
                <a:lnTo>
                  <a:pt x="4979988" y="2671763"/>
                </a:lnTo>
                <a:lnTo>
                  <a:pt x="0" y="2676525"/>
                </a:lnTo>
                <a:lnTo>
                  <a:pt x="0" y="4762"/>
                </a:lnTo>
                <a:close/>
              </a:path>
            </a:pathLst>
          </a:custGeom>
          <a:solidFill>
            <a:schemeClr val="bg1">
              <a:lumMod val="85000"/>
            </a:schemeClr>
          </a:solidFill>
        </p:spPr>
        <p:txBody>
          <a:bodyPr wrap="square" bIns="1080000" anchor="ctr" anchorCtr="0">
            <a:noAutofit/>
          </a:bodyPr>
          <a:lstStyle>
            <a:lvl1pPr algn="ctr">
              <a:defRPr sz="1200" b="1"/>
            </a:lvl1pPr>
          </a:lstStyle>
          <a:p>
            <a:r>
              <a:rPr lang="en-GB" dirty="0"/>
              <a:t>Click icon to edit picture</a:t>
            </a:r>
          </a:p>
        </p:txBody>
      </p:sp>
      <p:sp>
        <p:nvSpPr>
          <p:cNvPr id="6" name="Tijdelijke aanduiding voor dianummer 5"/>
          <p:cNvSpPr>
            <a:spLocks noGrp="1"/>
          </p:cNvSpPr>
          <p:nvPr>
            <p:ph type="sldNum" sz="quarter" idx="17"/>
          </p:nvPr>
        </p:nvSpPr>
        <p:spPr/>
        <p:txBody>
          <a:bodyPr/>
          <a:lstStyle/>
          <a:p>
            <a:fld id="{12E7EA47-C16F-484F-9C0D-C4523DDA169C}" type="slidenum">
              <a:rPr lang="en-GB" smtClean="0"/>
              <a:pPr/>
              <a:t>‹nr.›</a:t>
            </a:fld>
            <a:endParaRPr lang="en-GB" dirty="0"/>
          </a:p>
        </p:txBody>
      </p:sp>
      <p:sp>
        <p:nvSpPr>
          <p:cNvPr id="8" name="Test"/>
          <p:cNvSpPr txBox="1"/>
          <p:nvPr>
            <p:custDataLst>
              <p:tags r:id="rId1"/>
            </p:custDataLst>
          </p:nvPr>
        </p:nvSpPr>
        <p:spPr>
          <a:xfrm>
            <a:off x="3168000" y="6461760"/>
            <a:ext cx="2520000" cy="246221"/>
          </a:xfrm>
          <a:prstGeom prst="rect">
            <a:avLst/>
          </a:prstGeom>
        </p:spPr>
        <p:txBody>
          <a:bodyPr vert="horz" lIns="0" tIns="0" rIns="0" bIns="0" rtlCol="0" anchor="ctr"/>
          <a:lstStyle>
            <a:defPPr>
              <a:defRPr lang="en-US"/>
            </a:defPPr>
            <a:lvl1pPr>
              <a:defRPr sz="1000" b="1">
                <a:solidFill>
                  <a:schemeClr val="accent5"/>
                </a:solidFill>
              </a:defRPr>
            </a:lvl1pPr>
          </a:lstStyle>
          <a:p>
            <a:pPr lvl="0"/>
            <a:r>
              <a:rPr lang="nl-NL" noProof="0" dirty="0" smtClean="0"/>
              <a:t>Vertrouwelijkheid</a:t>
            </a:r>
            <a:endParaRPr lang="nl-NL" noProof="0" dirty="0"/>
          </a:p>
        </p:txBody>
      </p:sp>
    </p:spTree>
    <p:extLst>
      <p:ext uri="{BB962C8B-B14F-4D97-AF65-F5344CB8AC3E}">
        <p14:creationId xmlns:p14="http://schemas.microsoft.com/office/powerpoint/2010/main" val="28995612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Title and full image">
    <p:bg>
      <p:bgPr>
        <a:blipFill dpi="0" rotWithShape="1">
          <a:blip r:embed="rId6"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 xmlns:a16="http://schemas.microsoft.com/office/drawing/2014/main" id="{B5D63DCC-1492-D34F-8DC9-823CA44C9196}"/>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 y="840"/>
            <a:ext cx="12192000" cy="6856321"/>
          </a:xfrm>
          <a:prstGeom prst="rect">
            <a:avLst/>
          </a:prstGeom>
        </p:spPr>
      </p:pic>
      <p:pic>
        <p:nvPicPr>
          <p:cNvPr id="10" name="Picture 9">
            <a:extLst>
              <a:ext uri="{FF2B5EF4-FFF2-40B4-BE49-F238E27FC236}">
                <a16:creationId xmlns="" xmlns:a16="http://schemas.microsoft.com/office/drawing/2014/main" id="{1A98E31D-DB01-CA41-B517-38DDC3B6E815}"/>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b="83933"/>
          <a:stretch/>
        </p:blipFill>
        <p:spPr>
          <a:xfrm>
            <a:off x="2" y="5756402"/>
            <a:ext cx="12192000" cy="1101600"/>
          </a:xfrm>
          <a:prstGeom prst="rect">
            <a:avLst/>
          </a:prstGeom>
        </p:spPr>
      </p:pic>
      <p:sp>
        <p:nvSpPr>
          <p:cNvPr id="2" name="Title 1">
            <a:extLst>
              <a:ext uri="{FF2B5EF4-FFF2-40B4-BE49-F238E27FC236}">
                <a16:creationId xmlns="" xmlns:a16="http://schemas.microsoft.com/office/drawing/2014/main" id="{F9B3BFEC-3C08-5C46-8950-446B8CFCE158}"/>
              </a:ext>
            </a:extLst>
          </p:cNvPr>
          <p:cNvSpPr>
            <a:spLocks noGrp="1"/>
          </p:cNvSpPr>
          <p:nvPr>
            <p:ph type="title"/>
          </p:nvPr>
        </p:nvSpPr>
        <p:spPr/>
        <p:txBody>
          <a:bodyPr/>
          <a:lstStyle>
            <a:lvl1pPr>
              <a:defRPr>
                <a:solidFill>
                  <a:schemeClr val="bg1"/>
                </a:solidFill>
              </a:defRPr>
            </a:lvl1pPr>
          </a:lstStyle>
          <a:p>
            <a:r>
              <a:rPr lang="en-GB" dirty="0"/>
              <a:t>Click to edit Master title style</a:t>
            </a:r>
          </a:p>
        </p:txBody>
      </p:sp>
      <p:pic>
        <p:nvPicPr>
          <p:cNvPr id="11" name="Picture 10">
            <a:extLst>
              <a:ext uri="{FF2B5EF4-FFF2-40B4-BE49-F238E27FC236}">
                <a16:creationId xmlns="" xmlns:a16="http://schemas.microsoft.com/office/drawing/2014/main" id="{C1B38CAB-ED9E-174C-A3FD-0C9BCCCFABC0}"/>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0787045" y="6503351"/>
            <a:ext cx="948119" cy="179999"/>
          </a:xfrm>
          <a:prstGeom prst="rect">
            <a:avLst/>
          </a:prstGeom>
        </p:spPr>
      </p:pic>
      <p:sp>
        <p:nvSpPr>
          <p:cNvPr id="12" name="Slide Number Placeholder 5">
            <a:extLst>
              <a:ext uri="{FF2B5EF4-FFF2-40B4-BE49-F238E27FC236}">
                <a16:creationId xmlns="" xmlns:a16="http://schemas.microsoft.com/office/drawing/2014/main" id="{280BAE99-19FC-413E-AC91-A9A3CF4EB6D1}"/>
              </a:ext>
            </a:extLst>
          </p:cNvPr>
          <p:cNvSpPr>
            <a:spLocks noGrp="1"/>
          </p:cNvSpPr>
          <p:nvPr>
            <p:ph type="sldNum" sz="quarter" idx="4"/>
          </p:nvPr>
        </p:nvSpPr>
        <p:spPr>
          <a:xfrm>
            <a:off x="396003" y="6396320"/>
            <a:ext cx="360000" cy="360001"/>
          </a:xfrm>
          <a:prstGeom prst="rect">
            <a:avLst/>
          </a:prstGeom>
        </p:spPr>
        <p:txBody>
          <a:bodyPr vert="horz" lIns="0" tIns="0" rIns="0" bIns="0" rtlCol="0" anchor="ctr"/>
          <a:lstStyle>
            <a:lvl1pPr algn="r">
              <a:defRPr sz="1000" b="0">
                <a:solidFill>
                  <a:schemeClr val="bg1"/>
                </a:solidFill>
              </a:defRPr>
            </a:lvl1pPr>
          </a:lstStyle>
          <a:p>
            <a:fld id="{12E7EA47-C16F-484F-9C0D-C4523DDA169C}" type="slidenum">
              <a:rPr lang="en-GB" smtClean="0"/>
              <a:pPr/>
              <a:t>‹nr.›</a:t>
            </a:fld>
            <a:endParaRPr lang="en-GB" dirty="0"/>
          </a:p>
        </p:txBody>
      </p:sp>
      <p:sp>
        <p:nvSpPr>
          <p:cNvPr id="13" name="Test"/>
          <p:cNvSpPr txBox="1"/>
          <p:nvPr>
            <p:custDataLst>
              <p:tags r:id="rId1"/>
            </p:custDataLst>
          </p:nvPr>
        </p:nvSpPr>
        <p:spPr>
          <a:xfrm>
            <a:off x="1359861" y="6394540"/>
            <a:ext cx="1440000" cy="363600"/>
          </a:xfrm>
          <a:prstGeom prst="rect">
            <a:avLst/>
          </a:prstGeom>
        </p:spPr>
        <p:txBody>
          <a:bodyPr vert="horz" lIns="0" tIns="0" rIns="0" bIns="0" rtlCol="0" anchor="ctr"/>
          <a:lstStyle>
            <a:defPPr>
              <a:defRPr lang="en-US"/>
            </a:defPPr>
            <a:lvl1pPr algn="r">
              <a:defRPr sz="1000" b="0">
                <a:solidFill>
                  <a:schemeClr val="accent5"/>
                </a:solidFill>
              </a:defRPr>
            </a:lvl1pPr>
          </a:lstStyle>
          <a:p>
            <a:pPr lvl="0" algn="l"/>
            <a:r>
              <a:rPr lang="en-GB" noProof="0" dirty="0" smtClean="0">
                <a:solidFill>
                  <a:schemeClr val="bg1"/>
                </a:solidFill>
              </a:rPr>
              <a:t>October 1 2020</a:t>
            </a:r>
            <a:endParaRPr lang="en-GB" noProof="0" dirty="0">
              <a:solidFill>
                <a:schemeClr val="bg1"/>
              </a:solidFill>
            </a:endParaRPr>
          </a:p>
        </p:txBody>
      </p:sp>
      <p:sp>
        <p:nvSpPr>
          <p:cNvPr id="14" name="Test"/>
          <p:cNvSpPr txBox="1"/>
          <p:nvPr>
            <p:custDataLst>
              <p:tags r:id="rId2"/>
            </p:custDataLst>
          </p:nvPr>
        </p:nvSpPr>
        <p:spPr>
          <a:xfrm>
            <a:off x="3168000" y="6461760"/>
            <a:ext cx="2520000" cy="246221"/>
          </a:xfrm>
          <a:prstGeom prst="rect">
            <a:avLst/>
          </a:prstGeom>
        </p:spPr>
        <p:txBody>
          <a:bodyPr vert="horz" lIns="0" tIns="0" rIns="0" bIns="0" rtlCol="0" anchor="ctr"/>
          <a:lstStyle>
            <a:defPPr>
              <a:defRPr lang="en-US"/>
            </a:defPPr>
            <a:lvl1pPr>
              <a:defRPr sz="1000" b="1">
                <a:solidFill>
                  <a:schemeClr val="accent5"/>
                </a:solidFill>
              </a:defRPr>
            </a:lvl1pPr>
          </a:lstStyle>
          <a:p>
            <a:pPr lvl="0"/>
            <a:r>
              <a:rPr lang="nl-NL" sz="1000" b="1" i="0" noProof="0" smtClean="0">
                <a:solidFill>
                  <a:srgbClr val="FFFFFF"/>
                </a:solidFill>
                <a:latin typeface="Arial"/>
              </a:rPr>
              <a:t>C1 - Public Information</a:t>
            </a:r>
            <a:endParaRPr lang="nl-NL" sz="1000" b="1" i="0" noProof="0" dirty="0">
              <a:solidFill>
                <a:srgbClr val="FFFFFF"/>
              </a:solidFill>
              <a:latin typeface="Arial"/>
            </a:endParaRPr>
          </a:p>
        </p:txBody>
      </p:sp>
      <p:sp>
        <p:nvSpPr>
          <p:cNvPr id="15" name="Tijdelijke aanduiding voor afbeelding 3"/>
          <p:cNvSpPr>
            <a:spLocks noGrp="1"/>
          </p:cNvSpPr>
          <p:nvPr>
            <p:ph type="pic" sz="quarter" idx="16" hasCustomPrompt="1"/>
            <p:custDataLst>
              <p:tags r:id="rId3"/>
            </p:custDataLst>
          </p:nvPr>
        </p:nvSpPr>
        <p:spPr>
          <a:xfrm>
            <a:off x="12318745" y="9739"/>
            <a:ext cx="5072270" cy="6856413"/>
          </a:xfrm>
        </p:spPr>
        <p:txBody>
          <a:bodyPr/>
          <a:lstStyle>
            <a:lvl1pPr>
              <a:defRPr sz="100"/>
            </a:lvl1pPr>
          </a:lstStyle>
          <a:p>
            <a:r>
              <a:rPr lang="de-DE" dirty="0" smtClean="0"/>
              <a:t>a</a:t>
            </a:r>
            <a:endParaRPr lang="de-DE" dirty="0"/>
          </a:p>
        </p:txBody>
      </p:sp>
      <p:sp>
        <p:nvSpPr>
          <p:cNvPr id="3" name="SetAchtergrondShape" hidden="1"/>
          <p:cNvSpPr/>
          <p:nvPr>
            <p:custDataLst>
              <p:tags r:id="rId4"/>
            </p:custDataLst>
          </p:nvPr>
        </p:nvSpPr>
        <p:spPr>
          <a:xfrm>
            <a:off x="0" y="0"/>
            <a:ext cx="12700" cy="12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076777871"/>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1_Text and chart">
    <p:spTree>
      <p:nvGrpSpPr>
        <p:cNvPr id="1" name=""/>
        <p:cNvGrpSpPr/>
        <p:nvPr/>
      </p:nvGrpSpPr>
      <p:grpSpPr>
        <a:xfrm>
          <a:off x="0" y="0"/>
          <a:ext cx="0" cy="0"/>
          <a:chOff x="0" y="0"/>
          <a:chExt cx="0" cy="0"/>
        </a:xfrm>
      </p:grpSpPr>
      <p:sp>
        <p:nvSpPr>
          <p:cNvPr id="14" name="Freeform 5">
            <a:extLst>
              <a:ext uri="{FF2B5EF4-FFF2-40B4-BE49-F238E27FC236}">
                <a16:creationId xmlns="" xmlns:a16="http://schemas.microsoft.com/office/drawing/2014/main" id="{61A50029-87E8-4BCD-AD08-D2682E130F37}"/>
              </a:ext>
            </a:extLst>
          </p:cNvPr>
          <p:cNvSpPr>
            <a:spLocks/>
          </p:cNvSpPr>
          <p:nvPr/>
        </p:nvSpPr>
        <p:spPr bwMode="auto">
          <a:xfrm>
            <a:off x="6148392" y="1584326"/>
            <a:ext cx="4967288" cy="4789488"/>
          </a:xfrm>
          <a:custGeom>
            <a:avLst/>
            <a:gdLst>
              <a:gd name="T0" fmla="*/ 3129 w 3129"/>
              <a:gd name="T1" fmla="*/ 0 h 3017"/>
              <a:gd name="T2" fmla="*/ 0 w 3129"/>
              <a:gd name="T3" fmla="*/ 3 h 3017"/>
              <a:gd name="T4" fmla="*/ 0 w 3129"/>
              <a:gd name="T5" fmla="*/ 3017 h 3017"/>
              <a:gd name="T6" fmla="*/ 2798 w 3129"/>
              <a:gd name="T7" fmla="*/ 3014 h 3017"/>
              <a:gd name="T8" fmla="*/ 3129 w 3129"/>
              <a:gd name="T9" fmla="*/ 2855 h 3017"/>
              <a:gd name="T10" fmla="*/ 3129 w 3129"/>
              <a:gd name="T11" fmla="*/ 0 h 3017"/>
            </a:gdLst>
            <a:ahLst/>
            <a:cxnLst>
              <a:cxn ang="0">
                <a:pos x="T0" y="T1"/>
              </a:cxn>
              <a:cxn ang="0">
                <a:pos x="T2" y="T3"/>
              </a:cxn>
              <a:cxn ang="0">
                <a:pos x="T4" y="T5"/>
              </a:cxn>
              <a:cxn ang="0">
                <a:pos x="T6" y="T7"/>
              </a:cxn>
              <a:cxn ang="0">
                <a:pos x="T8" y="T9"/>
              </a:cxn>
              <a:cxn ang="0">
                <a:pos x="T10" y="T11"/>
              </a:cxn>
            </a:cxnLst>
            <a:rect l="0" t="0" r="r" b="b"/>
            <a:pathLst>
              <a:path w="3129" h="3017">
                <a:moveTo>
                  <a:pt x="3129" y="0"/>
                </a:moveTo>
                <a:lnTo>
                  <a:pt x="0" y="3"/>
                </a:lnTo>
                <a:lnTo>
                  <a:pt x="0" y="3017"/>
                </a:lnTo>
                <a:lnTo>
                  <a:pt x="2798" y="3014"/>
                </a:lnTo>
                <a:lnTo>
                  <a:pt x="3129" y="2855"/>
                </a:lnTo>
                <a:lnTo>
                  <a:pt x="3129" y="0"/>
                </a:lnTo>
                <a:close/>
              </a:path>
            </a:pathLst>
          </a:custGeom>
          <a:solidFill>
            <a:srgbClr val="E9ED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8" tIns="45709" rIns="91418" bIns="45709" numCol="1" anchor="t" anchorCtr="0" compatLnSpc="1">
            <a:prstTxWarp prst="textNoShape">
              <a:avLst/>
            </a:prstTxWarp>
          </a:bodyPr>
          <a:lstStyle/>
          <a:p>
            <a:endParaRPr lang="en-GB" sz="1116"/>
          </a:p>
        </p:txBody>
      </p:sp>
      <p:sp>
        <p:nvSpPr>
          <p:cNvPr id="8" name="Chart Placeholder 7">
            <a:extLst>
              <a:ext uri="{FF2B5EF4-FFF2-40B4-BE49-F238E27FC236}">
                <a16:creationId xmlns="" xmlns:a16="http://schemas.microsoft.com/office/drawing/2014/main" id="{77DDDE0F-FF63-4024-8804-6D3C21DB389E}"/>
              </a:ext>
            </a:extLst>
          </p:cNvPr>
          <p:cNvSpPr>
            <a:spLocks noGrp="1"/>
          </p:cNvSpPr>
          <p:nvPr>
            <p:ph type="chart" sz="quarter" idx="15" hasCustomPrompt="1"/>
          </p:nvPr>
        </p:nvSpPr>
        <p:spPr>
          <a:xfrm>
            <a:off x="6165670" y="1625600"/>
            <a:ext cx="4949934" cy="4748588"/>
          </a:xfrm>
        </p:spPr>
        <p:txBody>
          <a:bodyPr anchor="t" anchorCtr="0"/>
          <a:lstStyle>
            <a:lvl1pPr algn="ctr">
              <a:defRPr b="1"/>
            </a:lvl1pPr>
          </a:lstStyle>
          <a:p>
            <a:r>
              <a:rPr lang="en-GB" dirty="0"/>
              <a:t>Click icon to insert chart</a:t>
            </a:r>
          </a:p>
        </p:txBody>
      </p:sp>
      <p:sp>
        <p:nvSpPr>
          <p:cNvPr id="11" name="Text Placeholder 10">
            <a:extLst>
              <a:ext uri="{FF2B5EF4-FFF2-40B4-BE49-F238E27FC236}">
                <a16:creationId xmlns="" xmlns:a16="http://schemas.microsoft.com/office/drawing/2014/main" id="{F3925CE0-D7C0-5941-8DDA-42477BDF479E}"/>
              </a:ext>
            </a:extLst>
          </p:cNvPr>
          <p:cNvSpPr>
            <a:spLocks noGrp="1"/>
          </p:cNvSpPr>
          <p:nvPr>
            <p:ph type="body" sz="quarter" idx="13"/>
          </p:nvPr>
        </p:nvSpPr>
        <p:spPr>
          <a:xfrm>
            <a:off x="1364400" y="1584009"/>
            <a:ext cx="4680000" cy="460799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2" name="Text Placeholder 10">
            <a:extLst>
              <a:ext uri="{FF2B5EF4-FFF2-40B4-BE49-F238E27FC236}">
                <a16:creationId xmlns="" xmlns:a16="http://schemas.microsoft.com/office/drawing/2014/main" id="{A25D666F-C308-D746-A885-E7668DC4380A}"/>
              </a:ext>
            </a:extLst>
          </p:cNvPr>
          <p:cNvSpPr>
            <a:spLocks noGrp="1"/>
          </p:cNvSpPr>
          <p:nvPr>
            <p:ph type="body" sz="quarter" idx="14" hasCustomPrompt="1"/>
          </p:nvPr>
        </p:nvSpPr>
        <p:spPr>
          <a:xfrm>
            <a:off x="1364402" y="1043999"/>
            <a:ext cx="10031888" cy="432000"/>
          </a:xfrm>
        </p:spPr>
        <p:txBody>
          <a:bodyPr/>
          <a:lstStyle>
            <a:lvl1pPr>
              <a:defRPr sz="3000"/>
            </a:lvl1pPr>
          </a:lstStyle>
          <a:p>
            <a:pPr lvl="0"/>
            <a:r>
              <a:rPr lang="en-GB" dirty="0"/>
              <a:t>Click to edit text</a:t>
            </a:r>
          </a:p>
        </p:txBody>
      </p:sp>
      <p:sp>
        <p:nvSpPr>
          <p:cNvPr id="2" name="Title 1">
            <a:extLst>
              <a:ext uri="{FF2B5EF4-FFF2-40B4-BE49-F238E27FC236}">
                <a16:creationId xmlns="" xmlns:a16="http://schemas.microsoft.com/office/drawing/2014/main" id="{9DDDF482-687F-1147-AACD-ED8605A91B84}"/>
              </a:ext>
            </a:extLst>
          </p:cNvPr>
          <p:cNvSpPr>
            <a:spLocks noGrp="1"/>
          </p:cNvSpPr>
          <p:nvPr>
            <p:ph type="title" hasCustomPrompt="1"/>
          </p:nvPr>
        </p:nvSpPr>
        <p:spPr>
          <a:xfrm>
            <a:off x="1364402" y="580688"/>
            <a:ext cx="10031888" cy="432000"/>
          </a:xfrm>
        </p:spPr>
        <p:txBody>
          <a:bodyPr/>
          <a:lstStyle/>
          <a:p>
            <a:r>
              <a:rPr lang="en-GB" dirty="0"/>
              <a:t>Click to edit text</a:t>
            </a:r>
          </a:p>
        </p:txBody>
      </p:sp>
      <p:sp>
        <p:nvSpPr>
          <p:cNvPr id="6" name="Tijdelijke aanduiding voor dianummer 5"/>
          <p:cNvSpPr>
            <a:spLocks noGrp="1"/>
          </p:cNvSpPr>
          <p:nvPr>
            <p:ph type="sldNum" sz="quarter" idx="16"/>
          </p:nvPr>
        </p:nvSpPr>
        <p:spPr/>
        <p:txBody>
          <a:bodyPr/>
          <a:lstStyle/>
          <a:p>
            <a:fld id="{12E7EA47-C16F-484F-9C0D-C4523DDA169C}" type="slidenum">
              <a:rPr lang="en-GB" smtClean="0"/>
              <a:pPr/>
              <a:t>‹nr.›</a:t>
            </a:fld>
            <a:endParaRPr lang="en-GB" dirty="0"/>
          </a:p>
        </p:txBody>
      </p:sp>
      <p:sp>
        <p:nvSpPr>
          <p:cNvPr id="9" name="Test"/>
          <p:cNvSpPr txBox="1"/>
          <p:nvPr>
            <p:custDataLst>
              <p:tags r:id="rId1"/>
            </p:custDataLst>
          </p:nvPr>
        </p:nvSpPr>
        <p:spPr>
          <a:xfrm>
            <a:off x="3168000" y="6461760"/>
            <a:ext cx="2520000" cy="246221"/>
          </a:xfrm>
          <a:prstGeom prst="rect">
            <a:avLst/>
          </a:prstGeom>
        </p:spPr>
        <p:txBody>
          <a:bodyPr vert="horz" lIns="0" tIns="0" rIns="0" bIns="0" rtlCol="0" anchor="ctr"/>
          <a:lstStyle>
            <a:defPPr>
              <a:defRPr lang="en-US"/>
            </a:defPPr>
            <a:lvl1pPr>
              <a:defRPr sz="1000" b="1">
                <a:solidFill>
                  <a:schemeClr val="accent5"/>
                </a:solidFill>
              </a:defRPr>
            </a:lvl1pPr>
          </a:lstStyle>
          <a:p>
            <a:pPr lvl="0"/>
            <a:r>
              <a:rPr lang="nl-NL" noProof="0" dirty="0" smtClean="0"/>
              <a:t>Vertrouwelijkheid</a:t>
            </a:r>
            <a:endParaRPr lang="nl-NL" noProof="0" dirty="0"/>
          </a:p>
        </p:txBody>
      </p:sp>
    </p:spTree>
    <p:extLst>
      <p:ext uri="{BB962C8B-B14F-4D97-AF65-F5344CB8AC3E}">
        <p14:creationId xmlns:p14="http://schemas.microsoft.com/office/powerpoint/2010/main" val="10236362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2_Text and chart">
    <p:spTree>
      <p:nvGrpSpPr>
        <p:cNvPr id="1" name=""/>
        <p:cNvGrpSpPr/>
        <p:nvPr/>
      </p:nvGrpSpPr>
      <p:grpSpPr>
        <a:xfrm>
          <a:off x="0" y="0"/>
          <a:ext cx="0" cy="0"/>
          <a:chOff x="0" y="0"/>
          <a:chExt cx="0" cy="0"/>
        </a:xfrm>
      </p:grpSpPr>
      <p:sp>
        <p:nvSpPr>
          <p:cNvPr id="11" name="Text Placeholder 10">
            <a:extLst>
              <a:ext uri="{FF2B5EF4-FFF2-40B4-BE49-F238E27FC236}">
                <a16:creationId xmlns="" xmlns:a16="http://schemas.microsoft.com/office/drawing/2014/main" id="{F3925CE0-D7C0-5941-8DDA-42477BDF479E}"/>
              </a:ext>
            </a:extLst>
          </p:cNvPr>
          <p:cNvSpPr>
            <a:spLocks noGrp="1"/>
          </p:cNvSpPr>
          <p:nvPr>
            <p:ph type="body" sz="quarter" idx="13"/>
          </p:nvPr>
        </p:nvSpPr>
        <p:spPr>
          <a:xfrm>
            <a:off x="1364400" y="1584009"/>
            <a:ext cx="4680000" cy="460799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2" name="Text Placeholder 10">
            <a:extLst>
              <a:ext uri="{FF2B5EF4-FFF2-40B4-BE49-F238E27FC236}">
                <a16:creationId xmlns="" xmlns:a16="http://schemas.microsoft.com/office/drawing/2014/main" id="{A25D666F-C308-D746-A885-E7668DC4380A}"/>
              </a:ext>
            </a:extLst>
          </p:cNvPr>
          <p:cNvSpPr>
            <a:spLocks noGrp="1"/>
          </p:cNvSpPr>
          <p:nvPr>
            <p:ph type="body" sz="quarter" idx="14" hasCustomPrompt="1"/>
          </p:nvPr>
        </p:nvSpPr>
        <p:spPr>
          <a:xfrm>
            <a:off x="1364402" y="1043999"/>
            <a:ext cx="10031888" cy="432000"/>
          </a:xfrm>
        </p:spPr>
        <p:txBody>
          <a:bodyPr/>
          <a:lstStyle>
            <a:lvl1pPr>
              <a:defRPr sz="3000"/>
            </a:lvl1pPr>
          </a:lstStyle>
          <a:p>
            <a:pPr lvl="0"/>
            <a:r>
              <a:rPr lang="en-GB" dirty="0"/>
              <a:t>Click to edit text</a:t>
            </a:r>
          </a:p>
        </p:txBody>
      </p:sp>
      <p:sp>
        <p:nvSpPr>
          <p:cNvPr id="2" name="Title 1">
            <a:extLst>
              <a:ext uri="{FF2B5EF4-FFF2-40B4-BE49-F238E27FC236}">
                <a16:creationId xmlns="" xmlns:a16="http://schemas.microsoft.com/office/drawing/2014/main" id="{9DDDF482-687F-1147-AACD-ED8605A91B84}"/>
              </a:ext>
            </a:extLst>
          </p:cNvPr>
          <p:cNvSpPr>
            <a:spLocks noGrp="1"/>
          </p:cNvSpPr>
          <p:nvPr>
            <p:ph type="title" hasCustomPrompt="1"/>
          </p:nvPr>
        </p:nvSpPr>
        <p:spPr>
          <a:xfrm>
            <a:off x="1364402" y="580688"/>
            <a:ext cx="10031888" cy="432000"/>
          </a:xfrm>
        </p:spPr>
        <p:txBody>
          <a:bodyPr/>
          <a:lstStyle/>
          <a:p>
            <a:r>
              <a:rPr lang="en-GB" dirty="0"/>
              <a:t>Click to edit text</a:t>
            </a:r>
          </a:p>
        </p:txBody>
      </p:sp>
      <p:sp>
        <p:nvSpPr>
          <p:cNvPr id="13" name="Chart Placeholder 7">
            <a:extLst>
              <a:ext uri="{FF2B5EF4-FFF2-40B4-BE49-F238E27FC236}">
                <a16:creationId xmlns="" xmlns:a16="http://schemas.microsoft.com/office/drawing/2014/main" id="{BF6F8356-05C7-4D99-84DE-38DB5CD55100}"/>
              </a:ext>
            </a:extLst>
          </p:cNvPr>
          <p:cNvSpPr>
            <a:spLocks noGrp="1"/>
          </p:cNvSpPr>
          <p:nvPr>
            <p:ph type="chart" sz="quarter" idx="15" hasCustomPrompt="1"/>
          </p:nvPr>
        </p:nvSpPr>
        <p:spPr>
          <a:xfrm>
            <a:off x="6148388" y="1625600"/>
            <a:ext cx="4967215" cy="4748588"/>
          </a:xfrm>
        </p:spPr>
        <p:txBody>
          <a:bodyPr anchor="t" anchorCtr="0"/>
          <a:lstStyle>
            <a:lvl1pPr algn="ctr">
              <a:defRPr b="1"/>
            </a:lvl1pPr>
          </a:lstStyle>
          <a:p>
            <a:r>
              <a:rPr lang="en-GB" dirty="0"/>
              <a:t>Click icon to insert chart</a:t>
            </a:r>
          </a:p>
        </p:txBody>
      </p:sp>
      <p:sp>
        <p:nvSpPr>
          <p:cNvPr id="6" name="Tijdelijke aanduiding voor dianummer 5"/>
          <p:cNvSpPr>
            <a:spLocks noGrp="1"/>
          </p:cNvSpPr>
          <p:nvPr>
            <p:ph type="sldNum" sz="quarter" idx="16"/>
          </p:nvPr>
        </p:nvSpPr>
        <p:spPr/>
        <p:txBody>
          <a:bodyPr/>
          <a:lstStyle/>
          <a:p>
            <a:fld id="{12E7EA47-C16F-484F-9C0D-C4523DDA169C}" type="slidenum">
              <a:rPr lang="en-GB" smtClean="0"/>
              <a:pPr/>
              <a:t>‹nr.›</a:t>
            </a:fld>
            <a:endParaRPr lang="en-GB" dirty="0"/>
          </a:p>
        </p:txBody>
      </p:sp>
      <p:sp>
        <p:nvSpPr>
          <p:cNvPr id="7" name="Test"/>
          <p:cNvSpPr txBox="1"/>
          <p:nvPr>
            <p:custDataLst>
              <p:tags r:id="rId1"/>
            </p:custDataLst>
          </p:nvPr>
        </p:nvSpPr>
        <p:spPr>
          <a:xfrm>
            <a:off x="3168000" y="6461760"/>
            <a:ext cx="2520000" cy="246221"/>
          </a:xfrm>
          <a:prstGeom prst="rect">
            <a:avLst/>
          </a:prstGeom>
        </p:spPr>
        <p:txBody>
          <a:bodyPr vert="horz" lIns="0" tIns="0" rIns="0" bIns="0" rtlCol="0" anchor="ctr"/>
          <a:lstStyle>
            <a:defPPr>
              <a:defRPr lang="en-US"/>
            </a:defPPr>
            <a:lvl1pPr>
              <a:defRPr sz="1000" b="1">
                <a:solidFill>
                  <a:schemeClr val="accent5"/>
                </a:solidFill>
              </a:defRPr>
            </a:lvl1pPr>
          </a:lstStyle>
          <a:p>
            <a:pPr lvl="0"/>
            <a:r>
              <a:rPr lang="nl-NL" noProof="0" dirty="0" smtClean="0"/>
              <a:t>Vertrouwelijkheid</a:t>
            </a:r>
            <a:endParaRPr lang="nl-NL" noProof="0" dirty="0"/>
          </a:p>
        </p:txBody>
      </p:sp>
    </p:spTree>
    <p:extLst>
      <p:ext uri="{BB962C8B-B14F-4D97-AF65-F5344CB8AC3E}">
        <p14:creationId xmlns:p14="http://schemas.microsoft.com/office/powerpoint/2010/main" val="401901701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itle and tabl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E071B5D-A91D-5346-81CA-BF9C7076D1D9}"/>
              </a:ext>
            </a:extLst>
          </p:cNvPr>
          <p:cNvSpPr>
            <a:spLocks noGrp="1"/>
          </p:cNvSpPr>
          <p:nvPr>
            <p:ph type="title"/>
          </p:nvPr>
        </p:nvSpPr>
        <p:spPr>
          <a:xfrm>
            <a:off x="1364402" y="580688"/>
            <a:ext cx="10031888" cy="432000"/>
          </a:xfrm>
        </p:spPr>
        <p:txBody>
          <a:bodyPr/>
          <a:lstStyle/>
          <a:p>
            <a:r>
              <a:rPr lang="en-GB" dirty="0"/>
              <a:t>Click to edit Master title style</a:t>
            </a:r>
          </a:p>
        </p:txBody>
      </p:sp>
      <p:sp>
        <p:nvSpPr>
          <p:cNvPr id="7" name="Table Placeholder 6">
            <a:extLst>
              <a:ext uri="{FF2B5EF4-FFF2-40B4-BE49-F238E27FC236}">
                <a16:creationId xmlns="" xmlns:a16="http://schemas.microsoft.com/office/drawing/2014/main" id="{58040DBB-6BB6-ED4A-9A29-DFE8FC6563AB}"/>
              </a:ext>
            </a:extLst>
          </p:cNvPr>
          <p:cNvSpPr>
            <a:spLocks noGrp="1"/>
          </p:cNvSpPr>
          <p:nvPr>
            <p:ph type="tbl" sz="quarter" idx="13" hasCustomPrompt="1"/>
          </p:nvPr>
        </p:nvSpPr>
        <p:spPr>
          <a:xfrm>
            <a:off x="1364402" y="2020824"/>
            <a:ext cx="10031888" cy="4212000"/>
          </a:xfrm>
        </p:spPr>
        <p:txBody>
          <a:bodyPr/>
          <a:lstStyle>
            <a:lvl1pPr algn="ctr">
              <a:defRPr b="1"/>
            </a:lvl1pPr>
          </a:lstStyle>
          <a:p>
            <a:r>
              <a:rPr lang="en-GB" dirty="0"/>
              <a:t>Click icon to insert table</a:t>
            </a:r>
          </a:p>
        </p:txBody>
      </p:sp>
      <p:sp>
        <p:nvSpPr>
          <p:cNvPr id="10" name="Text Placeholder 10">
            <a:extLst>
              <a:ext uri="{FF2B5EF4-FFF2-40B4-BE49-F238E27FC236}">
                <a16:creationId xmlns="" xmlns:a16="http://schemas.microsoft.com/office/drawing/2014/main" id="{43D7212C-9851-E042-AA06-494ECF02F7B0}"/>
              </a:ext>
            </a:extLst>
          </p:cNvPr>
          <p:cNvSpPr>
            <a:spLocks noGrp="1"/>
          </p:cNvSpPr>
          <p:nvPr>
            <p:ph type="body" sz="quarter" idx="14"/>
          </p:nvPr>
        </p:nvSpPr>
        <p:spPr>
          <a:xfrm>
            <a:off x="1364400" y="1043999"/>
            <a:ext cx="10031886" cy="432000"/>
          </a:xfrm>
        </p:spPr>
        <p:txBody>
          <a:bodyPr/>
          <a:lstStyle>
            <a:lvl1pPr>
              <a:defRPr sz="3000"/>
            </a:lvl1pPr>
          </a:lstStyle>
          <a:p>
            <a:pPr lvl="0"/>
            <a:r>
              <a:rPr lang="en-GB" dirty="0"/>
              <a:t>Click to edit Master text styles</a:t>
            </a:r>
          </a:p>
        </p:txBody>
      </p:sp>
      <p:sp>
        <p:nvSpPr>
          <p:cNvPr id="6" name="Tijdelijke aanduiding voor dianummer 5"/>
          <p:cNvSpPr>
            <a:spLocks noGrp="1"/>
          </p:cNvSpPr>
          <p:nvPr>
            <p:ph type="sldNum" sz="quarter" idx="15"/>
          </p:nvPr>
        </p:nvSpPr>
        <p:spPr/>
        <p:txBody>
          <a:bodyPr/>
          <a:lstStyle/>
          <a:p>
            <a:fld id="{12E7EA47-C16F-484F-9C0D-C4523DDA169C}" type="slidenum">
              <a:rPr lang="en-GB" smtClean="0"/>
              <a:pPr/>
              <a:t>‹nr.›</a:t>
            </a:fld>
            <a:endParaRPr lang="en-GB" dirty="0"/>
          </a:p>
        </p:txBody>
      </p:sp>
      <p:sp>
        <p:nvSpPr>
          <p:cNvPr id="8" name="Test"/>
          <p:cNvSpPr txBox="1"/>
          <p:nvPr>
            <p:custDataLst>
              <p:tags r:id="rId1"/>
            </p:custDataLst>
          </p:nvPr>
        </p:nvSpPr>
        <p:spPr>
          <a:xfrm>
            <a:off x="3168000" y="6461760"/>
            <a:ext cx="2520000" cy="246221"/>
          </a:xfrm>
          <a:prstGeom prst="rect">
            <a:avLst/>
          </a:prstGeom>
        </p:spPr>
        <p:txBody>
          <a:bodyPr vert="horz" lIns="0" tIns="0" rIns="0" bIns="0" rtlCol="0" anchor="ctr"/>
          <a:lstStyle>
            <a:defPPr>
              <a:defRPr lang="en-US"/>
            </a:defPPr>
            <a:lvl1pPr>
              <a:defRPr sz="1000" b="1">
                <a:solidFill>
                  <a:schemeClr val="accent5"/>
                </a:solidFill>
              </a:defRPr>
            </a:lvl1pPr>
          </a:lstStyle>
          <a:p>
            <a:pPr lvl="0"/>
            <a:r>
              <a:rPr lang="en-GB" sz="1000" b="1" i="0" noProof="0" smtClean="0">
                <a:solidFill>
                  <a:srgbClr val="485255"/>
                </a:solidFill>
                <a:latin typeface="Arial"/>
              </a:rPr>
              <a:t>C1 - Public Information</a:t>
            </a:r>
            <a:endParaRPr lang="en-GB" sz="1000" b="1" i="0" noProof="0" dirty="0">
              <a:solidFill>
                <a:srgbClr val="485255"/>
              </a:solidFill>
              <a:latin typeface="Arial"/>
            </a:endParaRPr>
          </a:p>
        </p:txBody>
      </p:sp>
    </p:spTree>
    <p:extLst>
      <p:ext uri="{BB962C8B-B14F-4D97-AF65-F5344CB8AC3E}">
        <p14:creationId xmlns:p14="http://schemas.microsoft.com/office/powerpoint/2010/main" val="333575005"/>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Disclaimer">
    <p:bg>
      <p:bgPr>
        <a:solidFill>
          <a:schemeClr val="accent6"/>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 xmlns:a16="http://schemas.microsoft.com/office/drawing/2014/main" id="{B5D63DCC-1492-D34F-8DC9-823CA44C919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 y="840"/>
            <a:ext cx="12192000" cy="6856321"/>
          </a:xfrm>
          <a:prstGeom prst="rect">
            <a:avLst/>
          </a:prstGeom>
        </p:spPr>
      </p:pic>
      <p:pic>
        <p:nvPicPr>
          <p:cNvPr id="10" name="Picture 9">
            <a:extLst>
              <a:ext uri="{FF2B5EF4-FFF2-40B4-BE49-F238E27FC236}">
                <a16:creationId xmlns="" xmlns:a16="http://schemas.microsoft.com/office/drawing/2014/main" id="{1A98E31D-DB01-CA41-B517-38DDC3B6E815}"/>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b="83933"/>
          <a:stretch/>
        </p:blipFill>
        <p:spPr>
          <a:xfrm>
            <a:off x="2" y="5756402"/>
            <a:ext cx="12192000" cy="1101600"/>
          </a:xfrm>
          <a:prstGeom prst="rect">
            <a:avLst/>
          </a:prstGeom>
        </p:spPr>
      </p:pic>
      <p:sp>
        <p:nvSpPr>
          <p:cNvPr id="12" name="TextBox 11">
            <a:extLst>
              <a:ext uri="{FF2B5EF4-FFF2-40B4-BE49-F238E27FC236}">
                <a16:creationId xmlns="" xmlns:a16="http://schemas.microsoft.com/office/drawing/2014/main" id="{0DD1151D-3376-C649-86ED-6F2B6C4D370C}"/>
              </a:ext>
            </a:extLst>
          </p:cNvPr>
          <p:cNvSpPr txBox="1"/>
          <p:nvPr/>
        </p:nvSpPr>
        <p:spPr>
          <a:xfrm>
            <a:off x="1364402" y="589832"/>
            <a:ext cx="10031888" cy="432000"/>
          </a:xfrm>
          <a:prstGeom prst="rect">
            <a:avLst/>
          </a:prstGeom>
          <a:noFill/>
        </p:spPr>
        <p:txBody>
          <a:bodyPr wrap="square" lIns="0" tIns="0" rIns="0" bIns="0" rtlCol="0">
            <a:noAutofit/>
          </a:bodyPr>
          <a:lstStyle/>
          <a:p>
            <a:r>
              <a:rPr lang="en-GB" sz="3000" b="1" dirty="0">
                <a:solidFill>
                  <a:schemeClr val="bg1"/>
                </a:solidFill>
              </a:rPr>
              <a:t>Disclaimer</a:t>
            </a:r>
          </a:p>
        </p:txBody>
      </p:sp>
      <p:pic>
        <p:nvPicPr>
          <p:cNvPr id="11" name="Picture 10">
            <a:extLst>
              <a:ext uri="{FF2B5EF4-FFF2-40B4-BE49-F238E27FC236}">
                <a16:creationId xmlns="" xmlns:a16="http://schemas.microsoft.com/office/drawing/2014/main" id="{10C78366-82BC-1A47-8A20-8BC867DAD08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787045" y="6503351"/>
            <a:ext cx="948119" cy="179999"/>
          </a:xfrm>
          <a:prstGeom prst="rect">
            <a:avLst/>
          </a:prstGeom>
        </p:spPr>
      </p:pic>
      <p:sp>
        <p:nvSpPr>
          <p:cNvPr id="13" name="Test">
            <a:extLst>
              <a:ext uri="{FF2B5EF4-FFF2-40B4-BE49-F238E27FC236}">
                <a16:creationId xmlns="" xmlns:a16="http://schemas.microsoft.com/office/drawing/2014/main" id="{AB1DCA21-FCAF-764A-803B-BECBD09CC14E}"/>
              </a:ext>
            </a:extLst>
          </p:cNvPr>
          <p:cNvSpPr txBox="1"/>
          <p:nvPr>
            <p:custDataLst>
              <p:tags r:id="rId1"/>
            </p:custDataLst>
          </p:nvPr>
        </p:nvSpPr>
        <p:spPr>
          <a:xfrm>
            <a:off x="1364400" y="1555961"/>
            <a:ext cx="6252552" cy="2769989"/>
          </a:xfrm>
          <a:prstGeom prst="rect">
            <a:avLst/>
          </a:prstGeom>
          <a:noFill/>
        </p:spPr>
        <p:txBody>
          <a:bodyPr wrap="square" lIns="0" tIns="0" rIns="0" bIns="0" rtlCol="0">
            <a:spAutoFit/>
          </a:bodyPr>
          <a:lstStyle/>
          <a:p>
            <a:pPr algn="l">
              <a:spcAft>
                <a:spcPts val="0"/>
              </a:spcAft>
            </a:pPr>
            <a:r>
              <a:rPr lang="en-GB" sz="1500" dirty="0" smtClean="0">
                <a:solidFill>
                  <a:schemeClr val="bg1"/>
                </a:solidFill>
                <a:latin typeface="Arial" panose="020B0604020202020204" pitchFamily="34" charset="0"/>
                <a:cs typeface="Arial" panose="020B0604020202020204" pitchFamily="34" charset="0"/>
              </a:rPr>
              <a:t>This PowerPoint presentation is offered to you by TenneT TSO B.V. (‘TenneT’). The content of the presentation – including all texts, images and audio fragments – is protected by copyright laws. No part of the content of the PowerPoint presentation may be copied, unless TenneT has expressly offered possibilities to do so, and no changes whatsoever may be made to the content. TenneT endeavours to ensure the provision of correct and up-to-date information, but makes no representations regarding correctness, accuracy or completeness.
TenneT declines any and all liability for any (alleged) damage arising from this PowerPoint presentation and for any consequences of activities undertaken on the strength of data or information contained therein.</a:t>
            </a:r>
            <a:endParaRPr lang="en-GB" sz="1500" dirty="0">
              <a:solidFill>
                <a:schemeClr val="bg1"/>
              </a:solidFill>
              <a:latin typeface="Arial" panose="020B0604020202020204" pitchFamily="34" charset="0"/>
              <a:cs typeface="Arial" panose="020B0604020202020204" pitchFamily="34" charset="0"/>
            </a:endParaRPr>
          </a:p>
        </p:txBody>
      </p:sp>
      <p:sp>
        <p:nvSpPr>
          <p:cNvPr id="14" name="Slide Number Placeholder 5">
            <a:extLst>
              <a:ext uri="{FF2B5EF4-FFF2-40B4-BE49-F238E27FC236}">
                <a16:creationId xmlns="" xmlns:a16="http://schemas.microsoft.com/office/drawing/2014/main" id="{280BAE99-19FC-413E-AC91-A9A3CF4EB6D1}"/>
              </a:ext>
            </a:extLst>
          </p:cNvPr>
          <p:cNvSpPr>
            <a:spLocks noGrp="1"/>
          </p:cNvSpPr>
          <p:nvPr>
            <p:ph type="sldNum" sz="quarter" idx="4"/>
          </p:nvPr>
        </p:nvSpPr>
        <p:spPr>
          <a:xfrm>
            <a:off x="396003" y="6396320"/>
            <a:ext cx="360000" cy="360001"/>
          </a:xfrm>
          <a:prstGeom prst="rect">
            <a:avLst/>
          </a:prstGeom>
        </p:spPr>
        <p:txBody>
          <a:bodyPr vert="horz" lIns="0" tIns="0" rIns="0" bIns="0" rtlCol="0" anchor="ctr"/>
          <a:lstStyle>
            <a:lvl1pPr algn="r">
              <a:defRPr sz="1000" b="0">
                <a:solidFill>
                  <a:schemeClr val="bg1"/>
                </a:solidFill>
              </a:defRPr>
            </a:lvl1pPr>
          </a:lstStyle>
          <a:p>
            <a:fld id="{12E7EA47-C16F-484F-9C0D-C4523DDA169C}" type="slidenum">
              <a:rPr lang="en-GB" smtClean="0"/>
              <a:pPr/>
              <a:t>‹nr.›</a:t>
            </a:fld>
            <a:endParaRPr lang="en-GB" dirty="0"/>
          </a:p>
        </p:txBody>
      </p:sp>
      <p:sp>
        <p:nvSpPr>
          <p:cNvPr id="15" name="Test"/>
          <p:cNvSpPr txBox="1"/>
          <p:nvPr>
            <p:custDataLst>
              <p:tags r:id="rId2"/>
            </p:custDataLst>
          </p:nvPr>
        </p:nvSpPr>
        <p:spPr>
          <a:xfrm>
            <a:off x="1359861" y="6394540"/>
            <a:ext cx="1440000" cy="363600"/>
          </a:xfrm>
          <a:prstGeom prst="rect">
            <a:avLst/>
          </a:prstGeom>
        </p:spPr>
        <p:txBody>
          <a:bodyPr vert="horz" lIns="0" tIns="0" rIns="0" bIns="0" rtlCol="0" anchor="ctr"/>
          <a:lstStyle>
            <a:defPPr>
              <a:defRPr lang="en-US"/>
            </a:defPPr>
            <a:lvl1pPr algn="r">
              <a:defRPr sz="1000" b="0">
                <a:solidFill>
                  <a:schemeClr val="accent5"/>
                </a:solidFill>
              </a:defRPr>
            </a:lvl1pPr>
          </a:lstStyle>
          <a:p>
            <a:pPr lvl="0" algn="l"/>
            <a:r>
              <a:rPr lang="en-GB" noProof="0" smtClean="0">
                <a:solidFill>
                  <a:schemeClr val="bg1"/>
                </a:solidFill>
              </a:rPr>
              <a:t>October 5 2021</a:t>
            </a:r>
            <a:endParaRPr lang="en-GB" noProof="0" dirty="0">
              <a:solidFill>
                <a:schemeClr val="bg1"/>
              </a:solidFill>
            </a:endParaRPr>
          </a:p>
        </p:txBody>
      </p:sp>
      <p:sp>
        <p:nvSpPr>
          <p:cNvPr id="16" name="Test"/>
          <p:cNvSpPr txBox="1"/>
          <p:nvPr>
            <p:custDataLst>
              <p:tags r:id="rId3"/>
            </p:custDataLst>
          </p:nvPr>
        </p:nvSpPr>
        <p:spPr>
          <a:xfrm>
            <a:off x="3168000" y="6461760"/>
            <a:ext cx="2520000" cy="246221"/>
          </a:xfrm>
          <a:prstGeom prst="rect">
            <a:avLst/>
          </a:prstGeom>
        </p:spPr>
        <p:txBody>
          <a:bodyPr vert="horz" lIns="0" tIns="0" rIns="0" bIns="0" rtlCol="0" anchor="ctr"/>
          <a:lstStyle>
            <a:defPPr>
              <a:defRPr lang="en-US"/>
            </a:defPPr>
            <a:lvl1pPr>
              <a:defRPr sz="1000" b="1">
                <a:solidFill>
                  <a:schemeClr val="accent5"/>
                </a:solidFill>
              </a:defRPr>
            </a:lvl1pPr>
          </a:lstStyle>
          <a:p>
            <a:pPr lvl="0"/>
            <a:r>
              <a:rPr lang="en-GB" sz="1000" b="1" i="0" noProof="0" smtClean="0">
                <a:solidFill>
                  <a:srgbClr val="FFFFFF"/>
                </a:solidFill>
                <a:latin typeface="Arial"/>
              </a:rPr>
              <a:t>C1 - Public Information</a:t>
            </a:r>
            <a:endParaRPr lang="en-GB" sz="1000" b="1" i="0" noProof="0" dirty="0">
              <a:solidFill>
                <a:srgbClr val="FFFFFF"/>
              </a:solidFill>
              <a:latin typeface="Arial"/>
            </a:endParaRPr>
          </a:p>
        </p:txBody>
      </p:sp>
    </p:spTree>
    <p:extLst>
      <p:ext uri="{BB962C8B-B14F-4D97-AF65-F5344CB8AC3E}">
        <p14:creationId xmlns:p14="http://schemas.microsoft.com/office/powerpoint/2010/main" val="276366801"/>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Taking power further">
    <p:bg>
      <p:bgPr>
        <a:blipFill dpi="0" rotWithShape="1">
          <a:blip r:embed="rId6"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aphicFrame>
        <p:nvGraphicFramePr>
          <p:cNvPr id="12" name="Table 11">
            <a:extLst>
              <a:ext uri="{FF2B5EF4-FFF2-40B4-BE49-F238E27FC236}">
                <a16:creationId xmlns="" xmlns:a16="http://schemas.microsoft.com/office/drawing/2014/main" id="{C7937E1C-5D21-6A47-9808-68E453945FBD}"/>
              </a:ext>
            </a:extLst>
          </p:cNvPr>
          <p:cNvGraphicFramePr>
            <a:graphicFrameLocks noGrp="1"/>
          </p:cNvGraphicFramePr>
          <p:nvPr>
            <p:extLst>
              <p:ext uri="{D42A27DB-BD31-4B8C-83A1-F6EECF244321}">
                <p14:modId xmlns:p14="http://schemas.microsoft.com/office/powerpoint/2010/main" val="1370271814"/>
              </p:ext>
            </p:extLst>
          </p:nvPr>
        </p:nvGraphicFramePr>
        <p:xfrm>
          <a:off x="-381965" y="-162043"/>
          <a:ext cx="12959982" cy="7199990"/>
        </p:xfrm>
        <a:graphic>
          <a:graphicData uri="http://schemas.openxmlformats.org/drawingml/2006/table">
            <a:tbl>
              <a:tblPr firstRow="1" bandRow="1">
                <a:tableStyleId>{5C22544A-7EE6-4342-B048-85BDC9FD1C3A}</a:tableStyleId>
              </a:tblPr>
              <a:tblGrid>
                <a:gridCol w="719999">
                  <a:extLst>
                    <a:ext uri="{9D8B030D-6E8A-4147-A177-3AD203B41FA5}">
                      <a16:colId xmlns="" xmlns:a16="http://schemas.microsoft.com/office/drawing/2014/main" val="3446020227"/>
                    </a:ext>
                  </a:extLst>
                </a:gridCol>
                <a:gridCol w="719999">
                  <a:extLst>
                    <a:ext uri="{9D8B030D-6E8A-4147-A177-3AD203B41FA5}">
                      <a16:colId xmlns="" xmlns:a16="http://schemas.microsoft.com/office/drawing/2014/main" val="1444038365"/>
                    </a:ext>
                  </a:extLst>
                </a:gridCol>
                <a:gridCol w="719999">
                  <a:extLst>
                    <a:ext uri="{9D8B030D-6E8A-4147-A177-3AD203B41FA5}">
                      <a16:colId xmlns="" xmlns:a16="http://schemas.microsoft.com/office/drawing/2014/main" val="1238181253"/>
                    </a:ext>
                  </a:extLst>
                </a:gridCol>
                <a:gridCol w="719999">
                  <a:extLst>
                    <a:ext uri="{9D8B030D-6E8A-4147-A177-3AD203B41FA5}">
                      <a16:colId xmlns="" xmlns:a16="http://schemas.microsoft.com/office/drawing/2014/main" val="2297292423"/>
                    </a:ext>
                  </a:extLst>
                </a:gridCol>
                <a:gridCol w="719999">
                  <a:extLst>
                    <a:ext uri="{9D8B030D-6E8A-4147-A177-3AD203B41FA5}">
                      <a16:colId xmlns="" xmlns:a16="http://schemas.microsoft.com/office/drawing/2014/main" val="3195920830"/>
                    </a:ext>
                  </a:extLst>
                </a:gridCol>
                <a:gridCol w="719999">
                  <a:extLst>
                    <a:ext uri="{9D8B030D-6E8A-4147-A177-3AD203B41FA5}">
                      <a16:colId xmlns="" xmlns:a16="http://schemas.microsoft.com/office/drawing/2014/main" val="762918820"/>
                    </a:ext>
                  </a:extLst>
                </a:gridCol>
                <a:gridCol w="719999">
                  <a:extLst>
                    <a:ext uri="{9D8B030D-6E8A-4147-A177-3AD203B41FA5}">
                      <a16:colId xmlns="" xmlns:a16="http://schemas.microsoft.com/office/drawing/2014/main" val="3658407778"/>
                    </a:ext>
                  </a:extLst>
                </a:gridCol>
                <a:gridCol w="719999">
                  <a:extLst>
                    <a:ext uri="{9D8B030D-6E8A-4147-A177-3AD203B41FA5}">
                      <a16:colId xmlns="" xmlns:a16="http://schemas.microsoft.com/office/drawing/2014/main" val="422089238"/>
                    </a:ext>
                  </a:extLst>
                </a:gridCol>
                <a:gridCol w="719999">
                  <a:extLst>
                    <a:ext uri="{9D8B030D-6E8A-4147-A177-3AD203B41FA5}">
                      <a16:colId xmlns="" xmlns:a16="http://schemas.microsoft.com/office/drawing/2014/main" val="2214612928"/>
                    </a:ext>
                  </a:extLst>
                </a:gridCol>
                <a:gridCol w="719999">
                  <a:extLst>
                    <a:ext uri="{9D8B030D-6E8A-4147-A177-3AD203B41FA5}">
                      <a16:colId xmlns="" xmlns:a16="http://schemas.microsoft.com/office/drawing/2014/main" val="1500141142"/>
                    </a:ext>
                  </a:extLst>
                </a:gridCol>
                <a:gridCol w="719999">
                  <a:extLst>
                    <a:ext uri="{9D8B030D-6E8A-4147-A177-3AD203B41FA5}">
                      <a16:colId xmlns="" xmlns:a16="http://schemas.microsoft.com/office/drawing/2014/main" val="761502769"/>
                    </a:ext>
                  </a:extLst>
                </a:gridCol>
                <a:gridCol w="719999">
                  <a:extLst>
                    <a:ext uri="{9D8B030D-6E8A-4147-A177-3AD203B41FA5}">
                      <a16:colId xmlns="" xmlns:a16="http://schemas.microsoft.com/office/drawing/2014/main" val="1330765595"/>
                    </a:ext>
                  </a:extLst>
                </a:gridCol>
                <a:gridCol w="719999">
                  <a:extLst>
                    <a:ext uri="{9D8B030D-6E8A-4147-A177-3AD203B41FA5}">
                      <a16:colId xmlns="" xmlns:a16="http://schemas.microsoft.com/office/drawing/2014/main" val="2477405726"/>
                    </a:ext>
                  </a:extLst>
                </a:gridCol>
                <a:gridCol w="719999">
                  <a:extLst>
                    <a:ext uri="{9D8B030D-6E8A-4147-A177-3AD203B41FA5}">
                      <a16:colId xmlns="" xmlns:a16="http://schemas.microsoft.com/office/drawing/2014/main" val="2441464480"/>
                    </a:ext>
                  </a:extLst>
                </a:gridCol>
                <a:gridCol w="719999">
                  <a:extLst>
                    <a:ext uri="{9D8B030D-6E8A-4147-A177-3AD203B41FA5}">
                      <a16:colId xmlns="" xmlns:a16="http://schemas.microsoft.com/office/drawing/2014/main" val="2406926072"/>
                    </a:ext>
                  </a:extLst>
                </a:gridCol>
                <a:gridCol w="719999">
                  <a:extLst>
                    <a:ext uri="{9D8B030D-6E8A-4147-A177-3AD203B41FA5}">
                      <a16:colId xmlns="" xmlns:a16="http://schemas.microsoft.com/office/drawing/2014/main" val="718999815"/>
                    </a:ext>
                  </a:extLst>
                </a:gridCol>
                <a:gridCol w="719999">
                  <a:extLst>
                    <a:ext uri="{9D8B030D-6E8A-4147-A177-3AD203B41FA5}">
                      <a16:colId xmlns="" xmlns:a16="http://schemas.microsoft.com/office/drawing/2014/main" val="311714399"/>
                    </a:ext>
                  </a:extLst>
                </a:gridCol>
                <a:gridCol w="719999">
                  <a:extLst>
                    <a:ext uri="{9D8B030D-6E8A-4147-A177-3AD203B41FA5}">
                      <a16:colId xmlns="" xmlns:a16="http://schemas.microsoft.com/office/drawing/2014/main" val="954741492"/>
                    </a:ext>
                  </a:extLst>
                </a:gridCol>
              </a:tblGrid>
              <a:tr h="719999">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 xmlns:a16="http://schemas.microsoft.com/office/drawing/2014/main" val="2130327233"/>
                  </a:ext>
                </a:extLst>
              </a:tr>
              <a:tr h="719999">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 xmlns:a16="http://schemas.microsoft.com/office/drawing/2014/main" val="2088209294"/>
                  </a:ext>
                </a:extLst>
              </a:tr>
              <a:tr h="719999">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 xmlns:a16="http://schemas.microsoft.com/office/drawing/2014/main" val="1824521029"/>
                  </a:ext>
                </a:extLst>
              </a:tr>
              <a:tr h="719999">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 xmlns:a16="http://schemas.microsoft.com/office/drawing/2014/main" val="1557998905"/>
                  </a:ext>
                </a:extLst>
              </a:tr>
              <a:tr h="719999">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 xmlns:a16="http://schemas.microsoft.com/office/drawing/2014/main" val="1684192217"/>
                  </a:ext>
                </a:extLst>
              </a:tr>
              <a:tr h="719999">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 xmlns:a16="http://schemas.microsoft.com/office/drawing/2014/main" val="2137247306"/>
                  </a:ext>
                </a:extLst>
              </a:tr>
              <a:tr h="719999">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 xmlns:a16="http://schemas.microsoft.com/office/drawing/2014/main" val="4151277970"/>
                  </a:ext>
                </a:extLst>
              </a:tr>
              <a:tr h="719999">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 xmlns:a16="http://schemas.microsoft.com/office/drawing/2014/main" val="1614019654"/>
                  </a:ext>
                </a:extLst>
              </a:tr>
              <a:tr h="719999">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 xmlns:a16="http://schemas.microsoft.com/office/drawing/2014/main" val="2472633462"/>
                  </a:ext>
                </a:extLst>
              </a:tr>
              <a:tr h="719999">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12700" cap="flat" cmpd="sng" algn="ctr">
                      <a:no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12700" cap="flat" cmpd="sng" algn="ctr">
                      <a:no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 xmlns:a16="http://schemas.microsoft.com/office/drawing/2014/main" val="3209931889"/>
                  </a:ext>
                </a:extLst>
              </a:tr>
            </a:tbl>
          </a:graphicData>
        </a:graphic>
      </p:graphicFrame>
      <p:pic>
        <p:nvPicPr>
          <p:cNvPr id="9" name="Picture 8">
            <a:extLst>
              <a:ext uri="{FF2B5EF4-FFF2-40B4-BE49-F238E27FC236}">
                <a16:creationId xmlns="" xmlns:a16="http://schemas.microsoft.com/office/drawing/2014/main" id="{3B56CCA3-50C2-9A49-B31C-03BC39AEE9B6}"/>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 y="840"/>
            <a:ext cx="12192000" cy="6856321"/>
          </a:xfrm>
          <a:prstGeom prst="rect">
            <a:avLst/>
          </a:prstGeom>
        </p:spPr>
      </p:pic>
      <p:sp>
        <p:nvSpPr>
          <p:cNvPr id="8" name="Freeform 5">
            <a:extLst>
              <a:ext uri="{FF2B5EF4-FFF2-40B4-BE49-F238E27FC236}">
                <a16:creationId xmlns="" xmlns:a16="http://schemas.microsoft.com/office/drawing/2014/main" id="{1C3FAD29-6EB3-46A6-AABD-D266C1B86D1C}"/>
              </a:ext>
            </a:extLst>
          </p:cNvPr>
          <p:cNvSpPr>
            <a:spLocks/>
          </p:cNvSpPr>
          <p:nvPr/>
        </p:nvSpPr>
        <p:spPr bwMode="auto">
          <a:xfrm>
            <a:off x="336558" y="542932"/>
            <a:ext cx="9359899" cy="5772151"/>
          </a:xfrm>
          <a:custGeom>
            <a:avLst/>
            <a:gdLst>
              <a:gd name="T0" fmla="*/ 5896 w 5896"/>
              <a:gd name="T1" fmla="*/ 0 h 3636"/>
              <a:gd name="T2" fmla="*/ 0 w 5896"/>
              <a:gd name="T3" fmla="*/ 3 h 3636"/>
              <a:gd name="T4" fmla="*/ 0 w 5896"/>
              <a:gd name="T5" fmla="*/ 3636 h 3636"/>
              <a:gd name="T6" fmla="*/ 5524 w 5896"/>
              <a:gd name="T7" fmla="*/ 3633 h 3636"/>
              <a:gd name="T8" fmla="*/ 5896 w 5896"/>
              <a:gd name="T9" fmla="*/ 3447 h 3636"/>
              <a:gd name="T10" fmla="*/ 5896 w 5896"/>
              <a:gd name="T11" fmla="*/ 0 h 3636"/>
            </a:gdLst>
            <a:ahLst/>
            <a:cxnLst>
              <a:cxn ang="0">
                <a:pos x="T0" y="T1"/>
              </a:cxn>
              <a:cxn ang="0">
                <a:pos x="T2" y="T3"/>
              </a:cxn>
              <a:cxn ang="0">
                <a:pos x="T4" y="T5"/>
              </a:cxn>
              <a:cxn ang="0">
                <a:pos x="T6" y="T7"/>
              </a:cxn>
              <a:cxn ang="0">
                <a:pos x="T8" y="T9"/>
              </a:cxn>
              <a:cxn ang="0">
                <a:pos x="T10" y="T11"/>
              </a:cxn>
            </a:cxnLst>
            <a:rect l="0" t="0" r="r" b="b"/>
            <a:pathLst>
              <a:path w="5896" h="3636">
                <a:moveTo>
                  <a:pt x="5896" y="0"/>
                </a:moveTo>
                <a:lnTo>
                  <a:pt x="0" y="3"/>
                </a:lnTo>
                <a:lnTo>
                  <a:pt x="0" y="3636"/>
                </a:lnTo>
                <a:lnTo>
                  <a:pt x="5524" y="3633"/>
                </a:lnTo>
                <a:lnTo>
                  <a:pt x="5896" y="3447"/>
                </a:lnTo>
                <a:lnTo>
                  <a:pt x="589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8" tIns="45709" rIns="91418" bIns="45709" numCol="1" anchor="t" anchorCtr="0" compatLnSpc="1">
            <a:prstTxWarp prst="textNoShape">
              <a:avLst/>
            </a:prstTxWarp>
          </a:bodyPr>
          <a:lstStyle/>
          <a:p>
            <a:endParaRPr lang="en-GB" sz="1116"/>
          </a:p>
        </p:txBody>
      </p:sp>
      <p:sp>
        <p:nvSpPr>
          <p:cNvPr id="6" name="Test">
            <a:extLst>
              <a:ext uri="{FF2B5EF4-FFF2-40B4-BE49-F238E27FC236}">
                <a16:creationId xmlns="" xmlns:a16="http://schemas.microsoft.com/office/drawing/2014/main" id="{ED95DC7B-8FB6-1C49-A1C3-4B83D3D58135}"/>
              </a:ext>
            </a:extLst>
          </p:cNvPr>
          <p:cNvSpPr txBox="1"/>
          <p:nvPr>
            <p:custDataLst>
              <p:tags r:id="rId1"/>
            </p:custDataLst>
          </p:nvPr>
        </p:nvSpPr>
        <p:spPr>
          <a:xfrm>
            <a:off x="512065" y="685806"/>
            <a:ext cx="7762140" cy="3877985"/>
          </a:xfrm>
          <a:prstGeom prst="rect">
            <a:avLst/>
          </a:prstGeom>
          <a:noFill/>
        </p:spPr>
        <p:txBody>
          <a:bodyPr wrap="square" lIns="0" tIns="0" rIns="0" bIns="0" rtlCol="0">
            <a:spAutoFit/>
          </a:bodyPr>
          <a:lstStyle/>
          <a:p>
            <a:pPr marL="0" marR="0" lvl="0" indent="0" algn="l" defTabSz="914392" rtl="0" eaLnBrk="1" fontAlgn="auto" latinLnBrk="0" hangingPunct="1">
              <a:lnSpc>
                <a:spcPct val="100000"/>
              </a:lnSpc>
              <a:spcBef>
                <a:spcPts val="0"/>
              </a:spcBef>
              <a:spcAft>
                <a:spcPts val="1200"/>
              </a:spcAft>
              <a:buClrTx/>
              <a:buSzTx/>
              <a:buFontTx/>
              <a:buNone/>
              <a:tabLst/>
              <a:defRPr/>
            </a:pPr>
            <a:r>
              <a:rPr lang="en-GB" sz="1800" kern="1200" dirty="0" smtClean="0">
                <a:solidFill>
                  <a:schemeClr val="tx1"/>
                </a:solidFill>
                <a:effectLst/>
                <a:latin typeface="+mn-lt"/>
                <a:ea typeface="+mn-ea"/>
                <a:cs typeface="+mn-cs"/>
              </a:rPr>
              <a:t>TenneT is a leading European grid operator (Transmission System Operator, TSO). We design, build, maintain and operate the high-voltage electricity grid in the Netherlands and large parts of Germany and facilitate the European energy market. We are committed to providing a secure and reliable supply of electricity, today and in the future, 24 hours a day, 365 days a year and to playing our role in driving the energy transition. We transport electricity over a network of approximately 23,500 kilometres of high-voltage connections, from wherever and however it's generated, to over 42 million end-users while keeping electricity supply and demand balanced at all times. With close to 5,000 employees, we achieve a turnover of 4.1 billion euros and a total asset value of EUR 23 billion. TenneT is one of the largest investors in national and international onshore and offshore electricity grids. TenneT makes every effort to meet the needs of society. This will require us all to take ownership, show courage and connect with each other.</a:t>
            </a:r>
            <a:endParaRPr lang="en-GB" sz="1800" b="1" dirty="0">
              <a:solidFill>
                <a:schemeClr val="accent5"/>
              </a:solidFill>
            </a:endParaRPr>
          </a:p>
        </p:txBody>
      </p:sp>
      <p:pic>
        <p:nvPicPr>
          <p:cNvPr id="10" name="Picture 9">
            <a:extLst>
              <a:ext uri="{FF2B5EF4-FFF2-40B4-BE49-F238E27FC236}">
                <a16:creationId xmlns="" xmlns:a16="http://schemas.microsoft.com/office/drawing/2014/main" id="{D23BFB7F-DA36-4F47-9A0C-BE4B8BFCC3CA}"/>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0787045" y="6503351"/>
            <a:ext cx="948119" cy="179999"/>
          </a:xfrm>
          <a:prstGeom prst="rect">
            <a:avLst/>
          </a:prstGeom>
        </p:spPr>
      </p:pic>
      <p:sp>
        <p:nvSpPr>
          <p:cNvPr id="2" name="Test"/>
          <p:cNvSpPr txBox="1"/>
          <p:nvPr>
            <p:custDataLst>
              <p:tags r:id="rId2"/>
            </p:custDataLst>
          </p:nvPr>
        </p:nvSpPr>
        <p:spPr>
          <a:xfrm>
            <a:off x="512065" y="5404603"/>
            <a:ext cx="2812026" cy="276999"/>
          </a:xfrm>
          <a:prstGeom prst="rect">
            <a:avLst/>
          </a:prstGeom>
          <a:noFill/>
        </p:spPr>
        <p:txBody>
          <a:bodyPr wrap="square" lIns="0" tIns="0" rIns="0" bIns="0" rtlCol="0">
            <a:spAutoFit/>
          </a:bodyPr>
          <a:lstStyle/>
          <a:p>
            <a:pPr algn="l">
              <a:spcAft>
                <a:spcPts val="1200"/>
              </a:spcAft>
            </a:pPr>
            <a:r>
              <a:rPr lang="en-GB" sz="1800" b="1" kern="1200" smtClean="0">
                <a:solidFill>
                  <a:schemeClr val="accent5"/>
                </a:solidFill>
                <a:latin typeface="+mn-lt"/>
                <a:ea typeface="+mn-ea"/>
                <a:cs typeface="+mn-cs"/>
              </a:rPr>
              <a:t>www.tennet.eu</a:t>
            </a:r>
            <a:endParaRPr lang="en-GB" sz="1800" b="1" kern="1200" dirty="0">
              <a:solidFill>
                <a:schemeClr val="accent5"/>
              </a:solidFill>
              <a:latin typeface="+mn-lt"/>
              <a:ea typeface="+mn-ea"/>
              <a:cs typeface="+mn-cs"/>
            </a:endParaRPr>
          </a:p>
        </p:txBody>
      </p:sp>
      <p:sp>
        <p:nvSpPr>
          <p:cNvPr id="11" name="Slide Number Placeholder 5">
            <a:extLst>
              <a:ext uri="{FF2B5EF4-FFF2-40B4-BE49-F238E27FC236}">
                <a16:creationId xmlns="" xmlns:a16="http://schemas.microsoft.com/office/drawing/2014/main" id="{280BAE99-19FC-413E-AC91-A9A3CF4EB6D1}"/>
              </a:ext>
            </a:extLst>
          </p:cNvPr>
          <p:cNvSpPr>
            <a:spLocks noGrp="1"/>
          </p:cNvSpPr>
          <p:nvPr>
            <p:ph type="sldNum" sz="quarter" idx="4"/>
          </p:nvPr>
        </p:nvSpPr>
        <p:spPr>
          <a:xfrm>
            <a:off x="396003" y="6396320"/>
            <a:ext cx="360000" cy="360001"/>
          </a:xfrm>
          <a:prstGeom prst="rect">
            <a:avLst/>
          </a:prstGeom>
        </p:spPr>
        <p:txBody>
          <a:bodyPr vert="horz" lIns="0" tIns="0" rIns="0" bIns="0" rtlCol="0" anchor="ctr"/>
          <a:lstStyle>
            <a:lvl1pPr algn="r">
              <a:defRPr sz="1000" b="0">
                <a:solidFill>
                  <a:schemeClr val="bg1"/>
                </a:solidFill>
              </a:defRPr>
            </a:lvl1pPr>
          </a:lstStyle>
          <a:p>
            <a:fld id="{12E7EA47-C16F-484F-9C0D-C4523DDA169C}" type="slidenum">
              <a:rPr lang="en-GB" smtClean="0"/>
              <a:pPr/>
              <a:t>‹nr.›</a:t>
            </a:fld>
            <a:endParaRPr lang="en-GB" dirty="0"/>
          </a:p>
        </p:txBody>
      </p:sp>
      <p:sp>
        <p:nvSpPr>
          <p:cNvPr id="13" name="Test"/>
          <p:cNvSpPr txBox="1"/>
          <p:nvPr>
            <p:custDataLst>
              <p:tags r:id="rId3"/>
            </p:custDataLst>
          </p:nvPr>
        </p:nvSpPr>
        <p:spPr>
          <a:xfrm>
            <a:off x="1359861" y="6394540"/>
            <a:ext cx="1440000" cy="363600"/>
          </a:xfrm>
          <a:prstGeom prst="rect">
            <a:avLst/>
          </a:prstGeom>
        </p:spPr>
        <p:txBody>
          <a:bodyPr vert="horz" lIns="0" tIns="0" rIns="0" bIns="0" rtlCol="0" anchor="ctr"/>
          <a:lstStyle>
            <a:defPPr>
              <a:defRPr lang="en-US"/>
            </a:defPPr>
            <a:lvl1pPr algn="r">
              <a:defRPr sz="1000" b="0">
                <a:solidFill>
                  <a:schemeClr val="accent5"/>
                </a:solidFill>
              </a:defRPr>
            </a:lvl1pPr>
          </a:lstStyle>
          <a:p>
            <a:pPr lvl="0" algn="l"/>
            <a:r>
              <a:rPr lang="en-GB" noProof="0" smtClean="0">
                <a:solidFill>
                  <a:schemeClr val="bg1"/>
                </a:solidFill>
              </a:rPr>
              <a:t>October 5 2021</a:t>
            </a:r>
            <a:endParaRPr lang="en-GB" noProof="0" dirty="0">
              <a:solidFill>
                <a:schemeClr val="bg1"/>
              </a:solidFill>
            </a:endParaRPr>
          </a:p>
        </p:txBody>
      </p:sp>
      <p:sp>
        <p:nvSpPr>
          <p:cNvPr id="14" name="Test"/>
          <p:cNvSpPr txBox="1"/>
          <p:nvPr>
            <p:custDataLst>
              <p:tags r:id="rId4"/>
            </p:custDataLst>
          </p:nvPr>
        </p:nvSpPr>
        <p:spPr>
          <a:xfrm>
            <a:off x="3168000" y="6461760"/>
            <a:ext cx="2520000" cy="246221"/>
          </a:xfrm>
          <a:prstGeom prst="rect">
            <a:avLst/>
          </a:prstGeom>
        </p:spPr>
        <p:txBody>
          <a:bodyPr vert="horz" lIns="0" tIns="0" rIns="0" bIns="0" rtlCol="0" anchor="ctr"/>
          <a:lstStyle>
            <a:defPPr>
              <a:defRPr lang="en-US"/>
            </a:defPPr>
            <a:lvl1pPr>
              <a:defRPr sz="1000" b="1">
                <a:solidFill>
                  <a:schemeClr val="accent5"/>
                </a:solidFill>
              </a:defRPr>
            </a:lvl1pPr>
          </a:lstStyle>
          <a:p>
            <a:pPr lvl="0"/>
            <a:r>
              <a:rPr lang="en-GB" sz="1000" b="1" i="0" noProof="0" smtClean="0">
                <a:solidFill>
                  <a:srgbClr val="FFFFFF"/>
                </a:solidFill>
                <a:latin typeface="Arial"/>
              </a:rPr>
              <a:t>C1 - Public Information</a:t>
            </a:r>
            <a:endParaRPr lang="en-GB" sz="1000" b="1" i="0" noProof="0" dirty="0">
              <a:solidFill>
                <a:srgbClr val="FFFFFF"/>
              </a:solidFill>
              <a:latin typeface="Arial"/>
            </a:endParaRPr>
          </a:p>
        </p:txBody>
      </p:sp>
    </p:spTree>
    <p:extLst>
      <p:ext uri="{BB962C8B-B14F-4D97-AF65-F5344CB8AC3E}">
        <p14:creationId xmlns:p14="http://schemas.microsoft.com/office/powerpoint/2010/main" val="4259905259"/>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A moment of safety">
    <p:bg>
      <p:bgPr>
        <a:solidFill>
          <a:schemeClr val="accent3">
            <a:lumMod val="20000"/>
            <a:lumOff val="80000"/>
          </a:schemeClr>
        </a:solidFill>
        <a:effectLst/>
      </p:bgPr>
    </p:bg>
    <p:spTree>
      <p:nvGrpSpPr>
        <p:cNvPr id="1" name=""/>
        <p:cNvGrpSpPr/>
        <p:nvPr/>
      </p:nvGrpSpPr>
      <p:grpSpPr>
        <a:xfrm>
          <a:off x="0" y="0"/>
          <a:ext cx="0" cy="0"/>
          <a:chOff x="0" y="0"/>
          <a:chExt cx="0" cy="0"/>
        </a:xfrm>
      </p:grpSpPr>
      <p:graphicFrame>
        <p:nvGraphicFramePr>
          <p:cNvPr id="9" name="Table 8">
            <a:extLst>
              <a:ext uri="{FF2B5EF4-FFF2-40B4-BE49-F238E27FC236}">
                <a16:creationId xmlns="" xmlns:a16="http://schemas.microsoft.com/office/drawing/2014/main" id="{FE67885F-BCEC-1749-A260-D2F897D26B04}"/>
              </a:ext>
            </a:extLst>
          </p:cNvPr>
          <p:cNvGraphicFramePr>
            <a:graphicFrameLocks noGrp="1"/>
          </p:cNvGraphicFramePr>
          <p:nvPr>
            <p:extLst>
              <p:ext uri="{D42A27DB-BD31-4B8C-83A1-F6EECF244321}">
                <p14:modId xmlns:p14="http://schemas.microsoft.com/office/powerpoint/2010/main" val="223589492"/>
              </p:ext>
            </p:extLst>
          </p:nvPr>
        </p:nvGraphicFramePr>
        <p:xfrm>
          <a:off x="-381964" y="-162047"/>
          <a:ext cx="12960000" cy="7200020"/>
        </p:xfrm>
        <a:graphic>
          <a:graphicData uri="http://schemas.openxmlformats.org/drawingml/2006/table">
            <a:tbl>
              <a:tblPr firstRow="1" bandRow="1">
                <a:tableStyleId>{5C22544A-7EE6-4342-B048-85BDC9FD1C3A}</a:tableStyleId>
              </a:tblPr>
              <a:tblGrid>
                <a:gridCol w="360000">
                  <a:extLst>
                    <a:ext uri="{9D8B030D-6E8A-4147-A177-3AD203B41FA5}">
                      <a16:colId xmlns="" xmlns:a16="http://schemas.microsoft.com/office/drawing/2014/main" val="3446020227"/>
                    </a:ext>
                  </a:extLst>
                </a:gridCol>
                <a:gridCol w="360000">
                  <a:extLst>
                    <a:ext uri="{9D8B030D-6E8A-4147-A177-3AD203B41FA5}">
                      <a16:colId xmlns="" xmlns:a16="http://schemas.microsoft.com/office/drawing/2014/main" val="1444038365"/>
                    </a:ext>
                  </a:extLst>
                </a:gridCol>
                <a:gridCol w="360000">
                  <a:extLst>
                    <a:ext uri="{9D8B030D-6E8A-4147-A177-3AD203B41FA5}">
                      <a16:colId xmlns="" xmlns:a16="http://schemas.microsoft.com/office/drawing/2014/main" val="1238181253"/>
                    </a:ext>
                  </a:extLst>
                </a:gridCol>
                <a:gridCol w="360000">
                  <a:extLst>
                    <a:ext uri="{9D8B030D-6E8A-4147-A177-3AD203B41FA5}">
                      <a16:colId xmlns="" xmlns:a16="http://schemas.microsoft.com/office/drawing/2014/main" val="2297292423"/>
                    </a:ext>
                  </a:extLst>
                </a:gridCol>
                <a:gridCol w="360000">
                  <a:extLst>
                    <a:ext uri="{9D8B030D-6E8A-4147-A177-3AD203B41FA5}">
                      <a16:colId xmlns="" xmlns:a16="http://schemas.microsoft.com/office/drawing/2014/main" val="3195920830"/>
                    </a:ext>
                  </a:extLst>
                </a:gridCol>
                <a:gridCol w="360000">
                  <a:extLst>
                    <a:ext uri="{9D8B030D-6E8A-4147-A177-3AD203B41FA5}">
                      <a16:colId xmlns="" xmlns:a16="http://schemas.microsoft.com/office/drawing/2014/main" val="762918820"/>
                    </a:ext>
                  </a:extLst>
                </a:gridCol>
                <a:gridCol w="360000">
                  <a:extLst>
                    <a:ext uri="{9D8B030D-6E8A-4147-A177-3AD203B41FA5}">
                      <a16:colId xmlns="" xmlns:a16="http://schemas.microsoft.com/office/drawing/2014/main" val="3658407778"/>
                    </a:ext>
                  </a:extLst>
                </a:gridCol>
                <a:gridCol w="360000">
                  <a:extLst>
                    <a:ext uri="{9D8B030D-6E8A-4147-A177-3AD203B41FA5}">
                      <a16:colId xmlns="" xmlns:a16="http://schemas.microsoft.com/office/drawing/2014/main" val="422089238"/>
                    </a:ext>
                  </a:extLst>
                </a:gridCol>
                <a:gridCol w="360000">
                  <a:extLst>
                    <a:ext uri="{9D8B030D-6E8A-4147-A177-3AD203B41FA5}">
                      <a16:colId xmlns="" xmlns:a16="http://schemas.microsoft.com/office/drawing/2014/main" val="2214612928"/>
                    </a:ext>
                  </a:extLst>
                </a:gridCol>
                <a:gridCol w="360000">
                  <a:extLst>
                    <a:ext uri="{9D8B030D-6E8A-4147-A177-3AD203B41FA5}">
                      <a16:colId xmlns="" xmlns:a16="http://schemas.microsoft.com/office/drawing/2014/main" val="1500141142"/>
                    </a:ext>
                  </a:extLst>
                </a:gridCol>
                <a:gridCol w="360000">
                  <a:extLst>
                    <a:ext uri="{9D8B030D-6E8A-4147-A177-3AD203B41FA5}">
                      <a16:colId xmlns="" xmlns:a16="http://schemas.microsoft.com/office/drawing/2014/main" val="761502769"/>
                    </a:ext>
                  </a:extLst>
                </a:gridCol>
                <a:gridCol w="360000">
                  <a:extLst>
                    <a:ext uri="{9D8B030D-6E8A-4147-A177-3AD203B41FA5}">
                      <a16:colId xmlns="" xmlns:a16="http://schemas.microsoft.com/office/drawing/2014/main" val="1330765595"/>
                    </a:ext>
                  </a:extLst>
                </a:gridCol>
                <a:gridCol w="360000">
                  <a:extLst>
                    <a:ext uri="{9D8B030D-6E8A-4147-A177-3AD203B41FA5}">
                      <a16:colId xmlns="" xmlns:a16="http://schemas.microsoft.com/office/drawing/2014/main" val="2477405726"/>
                    </a:ext>
                  </a:extLst>
                </a:gridCol>
                <a:gridCol w="360000">
                  <a:extLst>
                    <a:ext uri="{9D8B030D-6E8A-4147-A177-3AD203B41FA5}">
                      <a16:colId xmlns="" xmlns:a16="http://schemas.microsoft.com/office/drawing/2014/main" val="2441464480"/>
                    </a:ext>
                  </a:extLst>
                </a:gridCol>
                <a:gridCol w="360000">
                  <a:extLst>
                    <a:ext uri="{9D8B030D-6E8A-4147-A177-3AD203B41FA5}">
                      <a16:colId xmlns="" xmlns:a16="http://schemas.microsoft.com/office/drawing/2014/main" val="2406926072"/>
                    </a:ext>
                  </a:extLst>
                </a:gridCol>
                <a:gridCol w="360000">
                  <a:extLst>
                    <a:ext uri="{9D8B030D-6E8A-4147-A177-3AD203B41FA5}">
                      <a16:colId xmlns="" xmlns:a16="http://schemas.microsoft.com/office/drawing/2014/main" val="718999815"/>
                    </a:ext>
                  </a:extLst>
                </a:gridCol>
                <a:gridCol w="360000">
                  <a:extLst>
                    <a:ext uri="{9D8B030D-6E8A-4147-A177-3AD203B41FA5}">
                      <a16:colId xmlns="" xmlns:a16="http://schemas.microsoft.com/office/drawing/2014/main" val="311714399"/>
                    </a:ext>
                  </a:extLst>
                </a:gridCol>
                <a:gridCol w="360000">
                  <a:extLst>
                    <a:ext uri="{9D8B030D-6E8A-4147-A177-3AD203B41FA5}">
                      <a16:colId xmlns="" xmlns:a16="http://schemas.microsoft.com/office/drawing/2014/main" val="954741492"/>
                    </a:ext>
                  </a:extLst>
                </a:gridCol>
                <a:gridCol w="360000">
                  <a:extLst>
                    <a:ext uri="{9D8B030D-6E8A-4147-A177-3AD203B41FA5}">
                      <a16:colId xmlns="" xmlns:a16="http://schemas.microsoft.com/office/drawing/2014/main" val="1572969480"/>
                    </a:ext>
                  </a:extLst>
                </a:gridCol>
                <a:gridCol w="360000">
                  <a:extLst>
                    <a:ext uri="{9D8B030D-6E8A-4147-A177-3AD203B41FA5}">
                      <a16:colId xmlns="" xmlns:a16="http://schemas.microsoft.com/office/drawing/2014/main" val="1797066424"/>
                    </a:ext>
                  </a:extLst>
                </a:gridCol>
                <a:gridCol w="360000">
                  <a:extLst>
                    <a:ext uri="{9D8B030D-6E8A-4147-A177-3AD203B41FA5}">
                      <a16:colId xmlns="" xmlns:a16="http://schemas.microsoft.com/office/drawing/2014/main" val="716369313"/>
                    </a:ext>
                  </a:extLst>
                </a:gridCol>
                <a:gridCol w="360000">
                  <a:extLst>
                    <a:ext uri="{9D8B030D-6E8A-4147-A177-3AD203B41FA5}">
                      <a16:colId xmlns="" xmlns:a16="http://schemas.microsoft.com/office/drawing/2014/main" val="218013349"/>
                    </a:ext>
                  </a:extLst>
                </a:gridCol>
                <a:gridCol w="360000">
                  <a:extLst>
                    <a:ext uri="{9D8B030D-6E8A-4147-A177-3AD203B41FA5}">
                      <a16:colId xmlns="" xmlns:a16="http://schemas.microsoft.com/office/drawing/2014/main" val="2592367184"/>
                    </a:ext>
                  </a:extLst>
                </a:gridCol>
                <a:gridCol w="360000">
                  <a:extLst>
                    <a:ext uri="{9D8B030D-6E8A-4147-A177-3AD203B41FA5}">
                      <a16:colId xmlns="" xmlns:a16="http://schemas.microsoft.com/office/drawing/2014/main" val="3786023328"/>
                    </a:ext>
                  </a:extLst>
                </a:gridCol>
                <a:gridCol w="360000">
                  <a:extLst>
                    <a:ext uri="{9D8B030D-6E8A-4147-A177-3AD203B41FA5}">
                      <a16:colId xmlns="" xmlns:a16="http://schemas.microsoft.com/office/drawing/2014/main" val="2414201872"/>
                    </a:ext>
                  </a:extLst>
                </a:gridCol>
                <a:gridCol w="360000">
                  <a:extLst>
                    <a:ext uri="{9D8B030D-6E8A-4147-A177-3AD203B41FA5}">
                      <a16:colId xmlns="" xmlns:a16="http://schemas.microsoft.com/office/drawing/2014/main" val="1176370526"/>
                    </a:ext>
                  </a:extLst>
                </a:gridCol>
                <a:gridCol w="360000">
                  <a:extLst>
                    <a:ext uri="{9D8B030D-6E8A-4147-A177-3AD203B41FA5}">
                      <a16:colId xmlns="" xmlns:a16="http://schemas.microsoft.com/office/drawing/2014/main" val="1635772222"/>
                    </a:ext>
                  </a:extLst>
                </a:gridCol>
                <a:gridCol w="360000">
                  <a:extLst>
                    <a:ext uri="{9D8B030D-6E8A-4147-A177-3AD203B41FA5}">
                      <a16:colId xmlns="" xmlns:a16="http://schemas.microsoft.com/office/drawing/2014/main" val="1724642764"/>
                    </a:ext>
                  </a:extLst>
                </a:gridCol>
                <a:gridCol w="360000">
                  <a:extLst>
                    <a:ext uri="{9D8B030D-6E8A-4147-A177-3AD203B41FA5}">
                      <a16:colId xmlns="" xmlns:a16="http://schemas.microsoft.com/office/drawing/2014/main" val="3578360326"/>
                    </a:ext>
                  </a:extLst>
                </a:gridCol>
                <a:gridCol w="360000">
                  <a:extLst>
                    <a:ext uri="{9D8B030D-6E8A-4147-A177-3AD203B41FA5}">
                      <a16:colId xmlns="" xmlns:a16="http://schemas.microsoft.com/office/drawing/2014/main" val="658040491"/>
                    </a:ext>
                  </a:extLst>
                </a:gridCol>
                <a:gridCol w="360000">
                  <a:extLst>
                    <a:ext uri="{9D8B030D-6E8A-4147-A177-3AD203B41FA5}">
                      <a16:colId xmlns="" xmlns:a16="http://schemas.microsoft.com/office/drawing/2014/main" val="1196547190"/>
                    </a:ext>
                  </a:extLst>
                </a:gridCol>
                <a:gridCol w="360000">
                  <a:extLst>
                    <a:ext uri="{9D8B030D-6E8A-4147-A177-3AD203B41FA5}">
                      <a16:colId xmlns="" xmlns:a16="http://schemas.microsoft.com/office/drawing/2014/main" val="3428477070"/>
                    </a:ext>
                  </a:extLst>
                </a:gridCol>
                <a:gridCol w="360000">
                  <a:extLst>
                    <a:ext uri="{9D8B030D-6E8A-4147-A177-3AD203B41FA5}">
                      <a16:colId xmlns="" xmlns:a16="http://schemas.microsoft.com/office/drawing/2014/main" val="2177520450"/>
                    </a:ext>
                  </a:extLst>
                </a:gridCol>
                <a:gridCol w="360000">
                  <a:extLst>
                    <a:ext uri="{9D8B030D-6E8A-4147-A177-3AD203B41FA5}">
                      <a16:colId xmlns="" xmlns:a16="http://schemas.microsoft.com/office/drawing/2014/main" val="4095478953"/>
                    </a:ext>
                  </a:extLst>
                </a:gridCol>
                <a:gridCol w="360000">
                  <a:extLst>
                    <a:ext uri="{9D8B030D-6E8A-4147-A177-3AD203B41FA5}">
                      <a16:colId xmlns="" xmlns:a16="http://schemas.microsoft.com/office/drawing/2014/main" val="4274673112"/>
                    </a:ext>
                  </a:extLst>
                </a:gridCol>
                <a:gridCol w="360000">
                  <a:extLst>
                    <a:ext uri="{9D8B030D-6E8A-4147-A177-3AD203B41FA5}">
                      <a16:colId xmlns="" xmlns:a16="http://schemas.microsoft.com/office/drawing/2014/main" val="3557527425"/>
                    </a:ext>
                  </a:extLst>
                </a:gridCol>
              </a:tblGrid>
              <a:tr h="360001">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 xmlns:a16="http://schemas.microsoft.com/office/drawing/2014/main" val="2130327233"/>
                  </a:ext>
                </a:extLst>
              </a:tr>
              <a:tr h="360001">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 xmlns:a16="http://schemas.microsoft.com/office/drawing/2014/main" val="2088209294"/>
                  </a:ext>
                </a:extLst>
              </a:tr>
              <a:tr h="360001">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 xmlns:a16="http://schemas.microsoft.com/office/drawing/2014/main" val="1824521029"/>
                  </a:ext>
                </a:extLst>
              </a:tr>
              <a:tr h="360001">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 xmlns:a16="http://schemas.microsoft.com/office/drawing/2014/main" val="1557998905"/>
                  </a:ext>
                </a:extLst>
              </a:tr>
              <a:tr h="360001">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 xmlns:a16="http://schemas.microsoft.com/office/drawing/2014/main" val="1684192217"/>
                  </a:ext>
                </a:extLst>
              </a:tr>
              <a:tr h="360001">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 xmlns:a16="http://schemas.microsoft.com/office/drawing/2014/main" val="2137247306"/>
                  </a:ext>
                </a:extLst>
              </a:tr>
              <a:tr h="360001">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 xmlns:a16="http://schemas.microsoft.com/office/drawing/2014/main" val="4151277970"/>
                  </a:ext>
                </a:extLst>
              </a:tr>
              <a:tr h="360001">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 xmlns:a16="http://schemas.microsoft.com/office/drawing/2014/main" val="1614019654"/>
                  </a:ext>
                </a:extLst>
              </a:tr>
              <a:tr h="360001">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 xmlns:a16="http://schemas.microsoft.com/office/drawing/2014/main" val="2472633462"/>
                  </a:ext>
                </a:extLst>
              </a:tr>
              <a:tr h="360001">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 xmlns:a16="http://schemas.microsoft.com/office/drawing/2014/main" val="3209931889"/>
                  </a:ext>
                </a:extLst>
              </a:tr>
              <a:tr h="360001">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 xmlns:a16="http://schemas.microsoft.com/office/drawing/2014/main" val="2667001200"/>
                  </a:ext>
                </a:extLst>
              </a:tr>
              <a:tr h="360001">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 xmlns:a16="http://schemas.microsoft.com/office/drawing/2014/main" val="2786815757"/>
                  </a:ext>
                </a:extLst>
              </a:tr>
              <a:tr h="360001">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 xmlns:a16="http://schemas.microsoft.com/office/drawing/2014/main" val="732396516"/>
                  </a:ext>
                </a:extLst>
              </a:tr>
              <a:tr h="360001">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 xmlns:a16="http://schemas.microsoft.com/office/drawing/2014/main" val="2759584619"/>
                  </a:ext>
                </a:extLst>
              </a:tr>
              <a:tr h="360001">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 xmlns:a16="http://schemas.microsoft.com/office/drawing/2014/main" val="324545620"/>
                  </a:ext>
                </a:extLst>
              </a:tr>
              <a:tr h="360001">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 xmlns:a16="http://schemas.microsoft.com/office/drawing/2014/main" val="1499771666"/>
                  </a:ext>
                </a:extLst>
              </a:tr>
              <a:tr h="360001">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 xmlns:a16="http://schemas.microsoft.com/office/drawing/2014/main" val="50368181"/>
                  </a:ext>
                </a:extLst>
              </a:tr>
              <a:tr h="360001">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 xmlns:a16="http://schemas.microsoft.com/office/drawing/2014/main" val="1733880090"/>
                  </a:ext>
                </a:extLst>
              </a:tr>
              <a:tr h="360001">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 xmlns:a16="http://schemas.microsoft.com/office/drawing/2014/main" val="845618276"/>
                  </a:ext>
                </a:extLst>
              </a:tr>
              <a:tr h="360001">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0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 xmlns:a16="http://schemas.microsoft.com/office/drawing/2014/main" val="2677582817"/>
                  </a:ext>
                </a:extLst>
              </a:tr>
            </a:tbl>
          </a:graphicData>
        </a:graphic>
      </p:graphicFrame>
      <p:pic>
        <p:nvPicPr>
          <p:cNvPr id="11" name="Picture 10">
            <a:extLst>
              <a:ext uri="{FF2B5EF4-FFF2-40B4-BE49-F238E27FC236}">
                <a16:creationId xmlns="" xmlns:a16="http://schemas.microsoft.com/office/drawing/2014/main" id="{698804F9-63D2-4E47-BA23-33EDABEB1C30}"/>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2" y="840"/>
            <a:ext cx="12192000" cy="6856321"/>
          </a:xfrm>
          <a:prstGeom prst="rect">
            <a:avLst/>
          </a:prstGeom>
        </p:spPr>
      </p:pic>
      <p:sp>
        <p:nvSpPr>
          <p:cNvPr id="62" name="Test">
            <a:extLst>
              <a:ext uri="{FF2B5EF4-FFF2-40B4-BE49-F238E27FC236}">
                <a16:creationId xmlns="" xmlns:a16="http://schemas.microsoft.com/office/drawing/2014/main" id="{1B0D00C8-6864-9746-B2A0-8F51DF22E266}"/>
              </a:ext>
            </a:extLst>
          </p:cNvPr>
          <p:cNvSpPr txBox="1"/>
          <p:nvPr>
            <p:custDataLst>
              <p:tags r:id="rId1"/>
            </p:custDataLst>
          </p:nvPr>
        </p:nvSpPr>
        <p:spPr>
          <a:xfrm>
            <a:off x="3358611" y="5239519"/>
            <a:ext cx="1792224" cy="792001"/>
          </a:xfrm>
          <a:prstGeom prst="rect">
            <a:avLst/>
          </a:prstGeom>
          <a:noFill/>
        </p:spPr>
        <p:txBody>
          <a:bodyPr wrap="square" lIns="35992" tIns="89980" rIns="35992" bIns="89980" rtlCol="0">
            <a:normAutofit/>
          </a:bodyPr>
          <a:lstStyle>
            <a:defPPr>
              <a:defRPr lang="en-US"/>
            </a:defPPr>
            <a:lvl1pPr algn="ctr">
              <a:defRPr sz="1400" b="1">
                <a:solidFill>
                  <a:schemeClr val="accent5"/>
                </a:solidFill>
                <a:effectLst/>
              </a:defRPr>
            </a:lvl1pPr>
          </a:lstStyle>
          <a:p>
            <a:pPr lvl="0"/>
            <a:r>
              <a:rPr lang="en-GB" dirty="0" smtClean="0"/>
              <a:t>Follow the escape
route as indicated</a:t>
            </a:r>
            <a:endParaRPr lang="en-GB" dirty="0"/>
          </a:p>
        </p:txBody>
      </p:sp>
      <p:grpSp>
        <p:nvGrpSpPr>
          <p:cNvPr id="63" name="Group 62">
            <a:extLst>
              <a:ext uri="{FF2B5EF4-FFF2-40B4-BE49-F238E27FC236}">
                <a16:creationId xmlns="" xmlns:a16="http://schemas.microsoft.com/office/drawing/2014/main" id="{28D3A7C2-D3EE-3D40-AF86-C02652CC823C}"/>
              </a:ext>
            </a:extLst>
          </p:cNvPr>
          <p:cNvGrpSpPr/>
          <p:nvPr/>
        </p:nvGrpSpPr>
        <p:grpSpPr>
          <a:xfrm>
            <a:off x="2805113" y="4438654"/>
            <a:ext cx="7162800" cy="142875"/>
            <a:chOff x="2805113" y="4438651"/>
            <a:chExt cx="7162800" cy="142875"/>
          </a:xfrm>
        </p:grpSpPr>
        <p:sp>
          <p:nvSpPr>
            <p:cNvPr id="64" name="Line 5">
              <a:extLst>
                <a:ext uri="{FF2B5EF4-FFF2-40B4-BE49-F238E27FC236}">
                  <a16:creationId xmlns="" xmlns:a16="http://schemas.microsoft.com/office/drawing/2014/main" id="{EC06D2C4-64CF-254A-AFCB-EE9218FAC9E2}"/>
                </a:ext>
              </a:extLst>
            </p:cNvPr>
            <p:cNvSpPr>
              <a:spLocks noChangeShapeType="1"/>
            </p:cNvSpPr>
            <p:nvPr userDrawn="1"/>
          </p:nvSpPr>
          <p:spPr bwMode="auto">
            <a:xfrm>
              <a:off x="2805113" y="4510088"/>
              <a:ext cx="7162800" cy="0"/>
            </a:xfrm>
            <a:prstGeom prst="line">
              <a:avLst/>
            </a:prstGeom>
            <a:noFill/>
            <a:ln w="19050" cap="flat">
              <a:solidFill>
                <a:srgbClr val="33A92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sz="1116"/>
            </a:p>
          </p:txBody>
        </p:sp>
        <p:sp>
          <p:nvSpPr>
            <p:cNvPr id="65" name="Freeform 6">
              <a:extLst>
                <a:ext uri="{FF2B5EF4-FFF2-40B4-BE49-F238E27FC236}">
                  <a16:creationId xmlns="" xmlns:a16="http://schemas.microsoft.com/office/drawing/2014/main" id="{CDE14DC5-31FE-E642-809E-B436FEF8B728}"/>
                </a:ext>
              </a:extLst>
            </p:cNvPr>
            <p:cNvSpPr>
              <a:spLocks/>
            </p:cNvSpPr>
            <p:nvPr userDrawn="1"/>
          </p:nvSpPr>
          <p:spPr bwMode="auto">
            <a:xfrm>
              <a:off x="5238100" y="4443413"/>
              <a:ext cx="71438" cy="138113"/>
            </a:xfrm>
            <a:custGeom>
              <a:avLst/>
              <a:gdLst>
                <a:gd name="T0" fmla="*/ 0 w 45"/>
                <a:gd name="T1" fmla="*/ 87 h 87"/>
                <a:gd name="T2" fmla="*/ 45 w 45"/>
                <a:gd name="T3" fmla="*/ 42 h 87"/>
                <a:gd name="T4" fmla="*/ 0 w 45"/>
                <a:gd name="T5" fmla="*/ 0 h 87"/>
                <a:gd name="T6" fmla="*/ 0 w 45"/>
                <a:gd name="T7" fmla="*/ 87 h 87"/>
              </a:gdLst>
              <a:ahLst/>
              <a:cxnLst>
                <a:cxn ang="0">
                  <a:pos x="T0" y="T1"/>
                </a:cxn>
                <a:cxn ang="0">
                  <a:pos x="T2" y="T3"/>
                </a:cxn>
                <a:cxn ang="0">
                  <a:pos x="T4" y="T5"/>
                </a:cxn>
                <a:cxn ang="0">
                  <a:pos x="T6" y="T7"/>
                </a:cxn>
              </a:cxnLst>
              <a:rect l="0" t="0" r="r" b="b"/>
              <a:pathLst>
                <a:path w="45" h="87">
                  <a:moveTo>
                    <a:pt x="0" y="87"/>
                  </a:moveTo>
                  <a:lnTo>
                    <a:pt x="45" y="42"/>
                  </a:lnTo>
                  <a:lnTo>
                    <a:pt x="0" y="0"/>
                  </a:lnTo>
                  <a:lnTo>
                    <a:pt x="0" y="87"/>
                  </a:lnTo>
                  <a:close/>
                </a:path>
              </a:pathLst>
            </a:custGeom>
            <a:solidFill>
              <a:srgbClr val="33A9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sp>
          <p:nvSpPr>
            <p:cNvPr id="66" name="Freeform 8">
              <a:extLst>
                <a:ext uri="{FF2B5EF4-FFF2-40B4-BE49-F238E27FC236}">
                  <a16:creationId xmlns="" xmlns:a16="http://schemas.microsoft.com/office/drawing/2014/main" id="{01A40879-36C2-E44D-8B96-39824B51F030}"/>
                </a:ext>
              </a:extLst>
            </p:cNvPr>
            <p:cNvSpPr>
              <a:spLocks/>
            </p:cNvSpPr>
            <p:nvPr userDrawn="1"/>
          </p:nvSpPr>
          <p:spPr bwMode="auto">
            <a:xfrm>
              <a:off x="7315200" y="4443413"/>
              <a:ext cx="66675" cy="138113"/>
            </a:xfrm>
            <a:custGeom>
              <a:avLst/>
              <a:gdLst>
                <a:gd name="T0" fmla="*/ 0 w 42"/>
                <a:gd name="T1" fmla="*/ 87 h 87"/>
                <a:gd name="T2" fmla="*/ 42 w 42"/>
                <a:gd name="T3" fmla="*/ 42 h 87"/>
                <a:gd name="T4" fmla="*/ 0 w 42"/>
                <a:gd name="T5" fmla="*/ 0 h 87"/>
                <a:gd name="T6" fmla="*/ 0 w 42"/>
                <a:gd name="T7" fmla="*/ 87 h 87"/>
              </a:gdLst>
              <a:ahLst/>
              <a:cxnLst>
                <a:cxn ang="0">
                  <a:pos x="T0" y="T1"/>
                </a:cxn>
                <a:cxn ang="0">
                  <a:pos x="T2" y="T3"/>
                </a:cxn>
                <a:cxn ang="0">
                  <a:pos x="T4" y="T5"/>
                </a:cxn>
                <a:cxn ang="0">
                  <a:pos x="T6" y="T7"/>
                </a:cxn>
              </a:cxnLst>
              <a:rect l="0" t="0" r="r" b="b"/>
              <a:pathLst>
                <a:path w="42" h="87">
                  <a:moveTo>
                    <a:pt x="0" y="87"/>
                  </a:moveTo>
                  <a:lnTo>
                    <a:pt x="42" y="42"/>
                  </a:lnTo>
                  <a:lnTo>
                    <a:pt x="0" y="0"/>
                  </a:lnTo>
                  <a:lnTo>
                    <a:pt x="0" y="87"/>
                  </a:lnTo>
                  <a:close/>
                </a:path>
              </a:pathLst>
            </a:custGeom>
            <a:solidFill>
              <a:srgbClr val="33A9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sp>
          <p:nvSpPr>
            <p:cNvPr id="67" name="Freeform 10">
              <a:extLst>
                <a:ext uri="{FF2B5EF4-FFF2-40B4-BE49-F238E27FC236}">
                  <a16:creationId xmlns="" xmlns:a16="http://schemas.microsoft.com/office/drawing/2014/main" id="{12A9D92C-DE9F-974B-89E1-118B49C873A3}"/>
                </a:ext>
              </a:extLst>
            </p:cNvPr>
            <p:cNvSpPr>
              <a:spLocks/>
            </p:cNvSpPr>
            <p:nvPr userDrawn="1"/>
          </p:nvSpPr>
          <p:spPr bwMode="auto">
            <a:xfrm>
              <a:off x="9467850" y="4443413"/>
              <a:ext cx="66675" cy="138113"/>
            </a:xfrm>
            <a:custGeom>
              <a:avLst/>
              <a:gdLst>
                <a:gd name="T0" fmla="*/ 0 w 42"/>
                <a:gd name="T1" fmla="*/ 87 h 87"/>
                <a:gd name="T2" fmla="*/ 42 w 42"/>
                <a:gd name="T3" fmla="*/ 42 h 87"/>
                <a:gd name="T4" fmla="*/ 0 w 42"/>
                <a:gd name="T5" fmla="*/ 0 h 87"/>
                <a:gd name="T6" fmla="*/ 0 w 42"/>
                <a:gd name="T7" fmla="*/ 87 h 87"/>
              </a:gdLst>
              <a:ahLst/>
              <a:cxnLst>
                <a:cxn ang="0">
                  <a:pos x="T0" y="T1"/>
                </a:cxn>
                <a:cxn ang="0">
                  <a:pos x="T2" y="T3"/>
                </a:cxn>
                <a:cxn ang="0">
                  <a:pos x="T4" y="T5"/>
                </a:cxn>
                <a:cxn ang="0">
                  <a:pos x="T6" y="T7"/>
                </a:cxn>
              </a:cxnLst>
              <a:rect l="0" t="0" r="r" b="b"/>
              <a:pathLst>
                <a:path w="42" h="87">
                  <a:moveTo>
                    <a:pt x="0" y="87"/>
                  </a:moveTo>
                  <a:lnTo>
                    <a:pt x="42" y="42"/>
                  </a:lnTo>
                  <a:lnTo>
                    <a:pt x="0" y="0"/>
                  </a:lnTo>
                  <a:lnTo>
                    <a:pt x="0" y="87"/>
                  </a:lnTo>
                  <a:close/>
                </a:path>
              </a:pathLst>
            </a:custGeom>
            <a:solidFill>
              <a:srgbClr val="33A9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sp>
          <p:nvSpPr>
            <p:cNvPr id="68" name="Freeform 12">
              <a:extLst>
                <a:ext uri="{FF2B5EF4-FFF2-40B4-BE49-F238E27FC236}">
                  <a16:creationId xmlns="" xmlns:a16="http://schemas.microsoft.com/office/drawing/2014/main" id="{CCB6E5EA-235E-CA4F-B960-E8BF4F9677B3}"/>
                </a:ext>
              </a:extLst>
            </p:cNvPr>
            <p:cNvSpPr>
              <a:spLocks/>
            </p:cNvSpPr>
            <p:nvPr userDrawn="1"/>
          </p:nvSpPr>
          <p:spPr bwMode="auto">
            <a:xfrm>
              <a:off x="3355058" y="4438651"/>
              <a:ext cx="71438" cy="138113"/>
            </a:xfrm>
            <a:custGeom>
              <a:avLst/>
              <a:gdLst>
                <a:gd name="T0" fmla="*/ 0 w 45"/>
                <a:gd name="T1" fmla="*/ 87 h 87"/>
                <a:gd name="T2" fmla="*/ 45 w 45"/>
                <a:gd name="T3" fmla="*/ 45 h 87"/>
                <a:gd name="T4" fmla="*/ 0 w 45"/>
                <a:gd name="T5" fmla="*/ 0 h 87"/>
                <a:gd name="T6" fmla="*/ 0 w 45"/>
                <a:gd name="T7" fmla="*/ 87 h 87"/>
              </a:gdLst>
              <a:ahLst/>
              <a:cxnLst>
                <a:cxn ang="0">
                  <a:pos x="T0" y="T1"/>
                </a:cxn>
                <a:cxn ang="0">
                  <a:pos x="T2" y="T3"/>
                </a:cxn>
                <a:cxn ang="0">
                  <a:pos x="T4" y="T5"/>
                </a:cxn>
                <a:cxn ang="0">
                  <a:pos x="T6" y="T7"/>
                </a:cxn>
              </a:cxnLst>
              <a:rect l="0" t="0" r="r" b="b"/>
              <a:pathLst>
                <a:path w="45" h="87">
                  <a:moveTo>
                    <a:pt x="0" y="87"/>
                  </a:moveTo>
                  <a:lnTo>
                    <a:pt x="45" y="45"/>
                  </a:lnTo>
                  <a:lnTo>
                    <a:pt x="0" y="0"/>
                  </a:lnTo>
                  <a:lnTo>
                    <a:pt x="0" y="87"/>
                  </a:lnTo>
                  <a:close/>
                </a:path>
              </a:pathLst>
            </a:custGeom>
            <a:solidFill>
              <a:srgbClr val="33A9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grpSp>
      <p:grpSp>
        <p:nvGrpSpPr>
          <p:cNvPr id="69" name="Group 68">
            <a:extLst>
              <a:ext uri="{FF2B5EF4-FFF2-40B4-BE49-F238E27FC236}">
                <a16:creationId xmlns="" xmlns:a16="http://schemas.microsoft.com/office/drawing/2014/main" id="{1F64B9AC-8DC1-9A44-9226-4619431DD8BD}"/>
              </a:ext>
            </a:extLst>
          </p:cNvPr>
          <p:cNvGrpSpPr/>
          <p:nvPr/>
        </p:nvGrpSpPr>
        <p:grpSpPr>
          <a:xfrm>
            <a:off x="3559020" y="3786188"/>
            <a:ext cx="1447799" cy="1447800"/>
            <a:chOff x="3409950" y="3786188"/>
            <a:chExt cx="1447800" cy="1447800"/>
          </a:xfrm>
        </p:grpSpPr>
        <p:sp>
          <p:nvSpPr>
            <p:cNvPr id="70" name="Oval 14">
              <a:extLst>
                <a:ext uri="{FF2B5EF4-FFF2-40B4-BE49-F238E27FC236}">
                  <a16:creationId xmlns="" xmlns:a16="http://schemas.microsoft.com/office/drawing/2014/main" id="{271B03BE-765F-574F-9776-3FB307E34D3C}"/>
                </a:ext>
              </a:extLst>
            </p:cNvPr>
            <p:cNvSpPr>
              <a:spLocks noChangeArrowheads="1"/>
            </p:cNvSpPr>
            <p:nvPr userDrawn="1"/>
          </p:nvSpPr>
          <p:spPr bwMode="auto">
            <a:xfrm>
              <a:off x="3409950" y="3786188"/>
              <a:ext cx="1447800" cy="1447800"/>
            </a:xfrm>
            <a:prstGeom prst="ellipse">
              <a:avLst/>
            </a:prstGeom>
            <a:solidFill>
              <a:srgbClr val="33A9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sp>
          <p:nvSpPr>
            <p:cNvPr id="71" name="Freeform 15">
              <a:extLst>
                <a:ext uri="{FF2B5EF4-FFF2-40B4-BE49-F238E27FC236}">
                  <a16:creationId xmlns="" xmlns:a16="http://schemas.microsoft.com/office/drawing/2014/main" id="{56A26013-95C7-5948-A669-49AF79A68A95}"/>
                </a:ext>
              </a:extLst>
            </p:cNvPr>
            <p:cNvSpPr>
              <a:spLocks/>
            </p:cNvSpPr>
            <p:nvPr userDrawn="1"/>
          </p:nvSpPr>
          <p:spPr bwMode="auto">
            <a:xfrm>
              <a:off x="3738563" y="4114801"/>
              <a:ext cx="790575" cy="790575"/>
            </a:xfrm>
            <a:custGeom>
              <a:avLst/>
              <a:gdLst>
                <a:gd name="T0" fmla="*/ 148 w 166"/>
                <a:gd name="T1" fmla="*/ 96 h 166"/>
                <a:gd name="T2" fmla="*/ 148 w 166"/>
                <a:gd name="T3" fmla="*/ 166 h 166"/>
                <a:gd name="T4" fmla="*/ 166 w 166"/>
                <a:gd name="T5" fmla="*/ 166 h 166"/>
                <a:gd name="T6" fmla="*/ 166 w 166"/>
                <a:gd name="T7" fmla="*/ 0 h 166"/>
                <a:gd name="T8" fmla="*/ 0 w 166"/>
                <a:gd name="T9" fmla="*/ 0 h 166"/>
                <a:gd name="T10" fmla="*/ 0 w 166"/>
                <a:gd name="T11" fmla="*/ 166 h 166"/>
                <a:gd name="T12" fmla="*/ 58 w 166"/>
                <a:gd name="T13" fmla="*/ 166 h 166"/>
                <a:gd name="T14" fmla="*/ 58 w 166"/>
                <a:gd name="T15" fmla="*/ 142 h 166"/>
                <a:gd name="T16" fmla="*/ 39 w 166"/>
                <a:gd name="T17" fmla="*/ 142 h 166"/>
                <a:gd name="T18" fmla="*/ 39 w 166"/>
                <a:gd name="T19" fmla="*/ 121 h 166"/>
                <a:gd name="T20" fmla="*/ 58 w 166"/>
                <a:gd name="T21" fmla="*/ 121 h 166"/>
                <a:gd name="T22" fmla="*/ 58 w 166"/>
                <a:gd name="T23" fmla="*/ 15 h 166"/>
                <a:gd name="T24" fmla="*/ 148 w 166"/>
                <a:gd name="T25" fmla="*/ 15 h 166"/>
                <a:gd name="T26" fmla="*/ 148 w 166"/>
                <a:gd name="T27" fmla="*/ 86 h 166"/>
                <a:gd name="T28" fmla="*/ 135 w 166"/>
                <a:gd name="T29" fmla="*/ 86 h 166"/>
                <a:gd name="T30" fmla="*/ 122 w 166"/>
                <a:gd name="T31" fmla="*/ 64 h 166"/>
                <a:gd name="T32" fmla="*/ 124 w 166"/>
                <a:gd name="T33" fmla="*/ 58 h 166"/>
                <a:gd name="T34" fmla="*/ 124 w 166"/>
                <a:gd name="T35" fmla="*/ 58 h 166"/>
                <a:gd name="T36" fmla="*/ 134 w 166"/>
                <a:gd name="T37" fmla="*/ 49 h 166"/>
                <a:gd name="T38" fmla="*/ 126 w 166"/>
                <a:gd name="T39" fmla="*/ 33 h 166"/>
                <a:gd name="T40" fmla="*/ 110 w 166"/>
                <a:gd name="T41" fmla="*/ 41 h 166"/>
                <a:gd name="T42" fmla="*/ 113 w 166"/>
                <a:gd name="T43" fmla="*/ 53 h 166"/>
                <a:gd name="T44" fmla="*/ 113 w 166"/>
                <a:gd name="T45" fmla="*/ 53 h 166"/>
                <a:gd name="T46" fmla="*/ 114 w 166"/>
                <a:gd name="T47" fmla="*/ 57 h 166"/>
                <a:gd name="T48" fmla="*/ 111 w 166"/>
                <a:gd name="T49" fmla="*/ 58 h 166"/>
                <a:gd name="T50" fmla="*/ 80 w 166"/>
                <a:gd name="T51" fmla="*/ 58 h 166"/>
                <a:gd name="T52" fmla="*/ 75 w 166"/>
                <a:gd name="T53" fmla="*/ 62 h 166"/>
                <a:gd name="T54" fmla="*/ 64 w 166"/>
                <a:gd name="T55" fmla="*/ 84 h 166"/>
                <a:gd name="T56" fmla="*/ 73 w 166"/>
                <a:gd name="T57" fmla="*/ 84 h 166"/>
                <a:gd name="T58" fmla="*/ 81 w 166"/>
                <a:gd name="T59" fmla="*/ 69 h 166"/>
                <a:gd name="T60" fmla="*/ 95 w 166"/>
                <a:gd name="T61" fmla="*/ 69 h 166"/>
                <a:gd name="T62" fmla="*/ 97 w 166"/>
                <a:gd name="T63" fmla="*/ 72 h 166"/>
                <a:gd name="T64" fmla="*/ 72 w 166"/>
                <a:gd name="T65" fmla="*/ 126 h 166"/>
                <a:gd name="T66" fmla="*/ 44 w 166"/>
                <a:gd name="T67" fmla="*/ 126 h 166"/>
                <a:gd name="T68" fmla="*/ 44 w 166"/>
                <a:gd name="T69" fmla="*/ 137 h 166"/>
                <a:gd name="T70" fmla="*/ 75 w 166"/>
                <a:gd name="T71" fmla="*/ 137 h 166"/>
                <a:gd name="T72" fmla="*/ 81 w 166"/>
                <a:gd name="T73" fmla="*/ 134 h 166"/>
                <a:gd name="T74" fmla="*/ 95 w 166"/>
                <a:gd name="T75" fmla="*/ 112 h 166"/>
                <a:gd name="T76" fmla="*/ 114 w 166"/>
                <a:gd name="T77" fmla="*/ 166 h 166"/>
                <a:gd name="T78" fmla="*/ 125 w 166"/>
                <a:gd name="T79" fmla="*/ 166 h 166"/>
                <a:gd name="T80" fmla="*/ 109 w 166"/>
                <a:gd name="T81" fmla="*/ 104 h 166"/>
                <a:gd name="T82" fmla="*/ 110 w 166"/>
                <a:gd name="T83" fmla="*/ 97 h 166"/>
                <a:gd name="T84" fmla="*/ 118 w 166"/>
                <a:gd name="T85" fmla="*/ 78 h 166"/>
                <a:gd name="T86" fmla="*/ 127 w 166"/>
                <a:gd name="T87" fmla="*/ 93 h 166"/>
                <a:gd name="T88" fmla="*/ 132 w 166"/>
                <a:gd name="T89" fmla="*/ 96 h 166"/>
                <a:gd name="T90" fmla="*/ 148 w 166"/>
                <a:gd name="T91" fmla="*/ 96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6" h="166">
                  <a:moveTo>
                    <a:pt x="148" y="96"/>
                  </a:moveTo>
                  <a:cubicBezTo>
                    <a:pt x="148" y="166"/>
                    <a:pt x="148" y="166"/>
                    <a:pt x="148" y="166"/>
                  </a:cubicBezTo>
                  <a:cubicBezTo>
                    <a:pt x="166" y="166"/>
                    <a:pt x="166" y="166"/>
                    <a:pt x="166" y="166"/>
                  </a:cubicBezTo>
                  <a:cubicBezTo>
                    <a:pt x="166" y="0"/>
                    <a:pt x="166" y="0"/>
                    <a:pt x="166" y="0"/>
                  </a:cubicBezTo>
                  <a:cubicBezTo>
                    <a:pt x="0" y="0"/>
                    <a:pt x="0" y="0"/>
                    <a:pt x="0" y="0"/>
                  </a:cubicBezTo>
                  <a:cubicBezTo>
                    <a:pt x="0" y="166"/>
                    <a:pt x="0" y="166"/>
                    <a:pt x="0" y="166"/>
                  </a:cubicBezTo>
                  <a:cubicBezTo>
                    <a:pt x="58" y="166"/>
                    <a:pt x="58" y="166"/>
                    <a:pt x="58" y="166"/>
                  </a:cubicBezTo>
                  <a:cubicBezTo>
                    <a:pt x="58" y="142"/>
                    <a:pt x="58" y="142"/>
                    <a:pt x="58" y="142"/>
                  </a:cubicBezTo>
                  <a:cubicBezTo>
                    <a:pt x="39" y="142"/>
                    <a:pt x="39" y="142"/>
                    <a:pt x="39" y="142"/>
                  </a:cubicBezTo>
                  <a:cubicBezTo>
                    <a:pt x="39" y="121"/>
                    <a:pt x="39" y="121"/>
                    <a:pt x="39" y="121"/>
                  </a:cubicBezTo>
                  <a:cubicBezTo>
                    <a:pt x="58" y="121"/>
                    <a:pt x="58" y="121"/>
                    <a:pt x="58" y="121"/>
                  </a:cubicBezTo>
                  <a:cubicBezTo>
                    <a:pt x="58" y="15"/>
                    <a:pt x="58" y="15"/>
                    <a:pt x="58" y="15"/>
                  </a:cubicBezTo>
                  <a:cubicBezTo>
                    <a:pt x="148" y="15"/>
                    <a:pt x="148" y="15"/>
                    <a:pt x="148" y="15"/>
                  </a:cubicBezTo>
                  <a:cubicBezTo>
                    <a:pt x="148" y="86"/>
                    <a:pt x="148" y="86"/>
                    <a:pt x="148" y="86"/>
                  </a:cubicBezTo>
                  <a:cubicBezTo>
                    <a:pt x="135" y="86"/>
                    <a:pt x="135" y="86"/>
                    <a:pt x="135" y="86"/>
                  </a:cubicBezTo>
                  <a:cubicBezTo>
                    <a:pt x="135" y="86"/>
                    <a:pt x="124" y="67"/>
                    <a:pt x="122" y="64"/>
                  </a:cubicBezTo>
                  <a:cubicBezTo>
                    <a:pt x="120" y="60"/>
                    <a:pt x="122" y="58"/>
                    <a:pt x="124" y="58"/>
                  </a:cubicBezTo>
                  <a:cubicBezTo>
                    <a:pt x="124" y="58"/>
                    <a:pt x="124" y="58"/>
                    <a:pt x="124" y="58"/>
                  </a:cubicBezTo>
                  <a:cubicBezTo>
                    <a:pt x="129" y="57"/>
                    <a:pt x="133" y="54"/>
                    <a:pt x="134" y="49"/>
                  </a:cubicBezTo>
                  <a:cubicBezTo>
                    <a:pt x="136" y="43"/>
                    <a:pt x="133" y="35"/>
                    <a:pt x="126" y="33"/>
                  </a:cubicBezTo>
                  <a:cubicBezTo>
                    <a:pt x="120" y="31"/>
                    <a:pt x="112" y="34"/>
                    <a:pt x="110" y="41"/>
                  </a:cubicBezTo>
                  <a:cubicBezTo>
                    <a:pt x="109" y="45"/>
                    <a:pt x="110" y="50"/>
                    <a:pt x="113" y="53"/>
                  </a:cubicBezTo>
                  <a:cubicBezTo>
                    <a:pt x="113" y="53"/>
                    <a:pt x="113" y="53"/>
                    <a:pt x="113" y="53"/>
                  </a:cubicBezTo>
                  <a:cubicBezTo>
                    <a:pt x="113" y="54"/>
                    <a:pt x="114" y="55"/>
                    <a:pt x="114" y="57"/>
                  </a:cubicBezTo>
                  <a:cubicBezTo>
                    <a:pt x="114" y="58"/>
                    <a:pt x="113" y="58"/>
                    <a:pt x="111" y="58"/>
                  </a:cubicBezTo>
                  <a:cubicBezTo>
                    <a:pt x="80" y="58"/>
                    <a:pt x="80" y="58"/>
                    <a:pt x="80" y="58"/>
                  </a:cubicBezTo>
                  <a:cubicBezTo>
                    <a:pt x="78" y="58"/>
                    <a:pt x="75" y="60"/>
                    <a:pt x="75" y="62"/>
                  </a:cubicBezTo>
                  <a:cubicBezTo>
                    <a:pt x="64" y="84"/>
                    <a:pt x="64" y="84"/>
                    <a:pt x="64" y="84"/>
                  </a:cubicBezTo>
                  <a:cubicBezTo>
                    <a:pt x="73" y="84"/>
                    <a:pt x="73" y="84"/>
                    <a:pt x="73" y="84"/>
                  </a:cubicBezTo>
                  <a:cubicBezTo>
                    <a:pt x="81" y="69"/>
                    <a:pt x="81" y="69"/>
                    <a:pt x="81" y="69"/>
                  </a:cubicBezTo>
                  <a:cubicBezTo>
                    <a:pt x="95" y="69"/>
                    <a:pt x="95" y="69"/>
                    <a:pt x="95" y="69"/>
                  </a:cubicBezTo>
                  <a:cubicBezTo>
                    <a:pt x="97" y="69"/>
                    <a:pt x="98" y="70"/>
                    <a:pt x="97" y="72"/>
                  </a:cubicBezTo>
                  <a:cubicBezTo>
                    <a:pt x="72" y="126"/>
                    <a:pt x="72" y="126"/>
                    <a:pt x="72" y="126"/>
                  </a:cubicBezTo>
                  <a:cubicBezTo>
                    <a:pt x="44" y="126"/>
                    <a:pt x="44" y="126"/>
                    <a:pt x="44" y="126"/>
                  </a:cubicBezTo>
                  <a:cubicBezTo>
                    <a:pt x="44" y="137"/>
                    <a:pt x="44" y="137"/>
                    <a:pt x="44" y="137"/>
                  </a:cubicBezTo>
                  <a:cubicBezTo>
                    <a:pt x="75" y="137"/>
                    <a:pt x="75" y="137"/>
                    <a:pt x="75" y="137"/>
                  </a:cubicBezTo>
                  <a:cubicBezTo>
                    <a:pt x="77" y="137"/>
                    <a:pt x="80" y="135"/>
                    <a:pt x="81" y="134"/>
                  </a:cubicBezTo>
                  <a:cubicBezTo>
                    <a:pt x="95" y="112"/>
                    <a:pt x="95" y="112"/>
                    <a:pt x="95" y="112"/>
                  </a:cubicBezTo>
                  <a:cubicBezTo>
                    <a:pt x="114" y="166"/>
                    <a:pt x="114" y="166"/>
                    <a:pt x="114" y="166"/>
                  </a:cubicBezTo>
                  <a:cubicBezTo>
                    <a:pt x="125" y="166"/>
                    <a:pt x="125" y="166"/>
                    <a:pt x="125" y="166"/>
                  </a:cubicBezTo>
                  <a:cubicBezTo>
                    <a:pt x="109" y="104"/>
                    <a:pt x="109" y="104"/>
                    <a:pt x="109" y="104"/>
                  </a:cubicBezTo>
                  <a:cubicBezTo>
                    <a:pt x="109" y="102"/>
                    <a:pt x="109" y="99"/>
                    <a:pt x="110" y="97"/>
                  </a:cubicBezTo>
                  <a:cubicBezTo>
                    <a:pt x="118" y="78"/>
                    <a:pt x="118" y="78"/>
                    <a:pt x="118" y="78"/>
                  </a:cubicBezTo>
                  <a:cubicBezTo>
                    <a:pt x="127" y="93"/>
                    <a:pt x="127" y="93"/>
                    <a:pt x="127" y="93"/>
                  </a:cubicBezTo>
                  <a:cubicBezTo>
                    <a:pt x="128" y="95"/>
                    <a:pt x="130" y="96"/>
                    <a:pt x="132" y="96"/>
                  </a:cubicBezTo>
                  <a:cubicBezTo>
                    <a:pt x="148" y="96"/>
                    <a:pt x="148" y="96"/>
                    <a:pt x="148" y="9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grpSp>
      <p:sp>
        <p:nvSpPr>
          <p:cNvPr id="72" name="Test">
            <a:extLst>
              <a:ext uri="{FF2B5EF4-FFF2-40B4-BE49-F238E27FC236}">
                <a16:creationId xmlns="" xmlns:a16="http://schemas.microsoft.com/office/drawing/2014/main" id="{0F727D5A-A4FD-F144-8D87-53BB235AFDE0}"/>
              </a:ext>
            </a:extLst>
          </p:cNvPr>
          <p:cNvSpPr/>
          <p:nvPr>
            <p:custDataLst>
              <p:tags r:id="rId2"/>
            </p:custDataLst>
          </p:nvPr>
        </p:nvSpPr>
        <p:spPr>
          <a:xfrm>
            <a:off x="1060071" y="3800680"/>
            <a:ext cx="2152476" cy="1784704"/>
          </a:xfrm>
          <a:custGeom>
            <a:avLst/>
            <a:gdLst>
              <a:gd name="connsiteX0" fmla="*/ 0 w 2152475"/>
              <a:gd name="connsiteY0" fmla="*/ 0 h 1784703"/>
              <a:gd name="connsiteX1" fmla="*/ 208721 w 2152475"/>
              <a:gd name="connsiteY1" fmla="*/ 0 h 1784703"/>
              <a:gd name="connsiteX2" fmla="*/ 1943754 w 2152475"/>
              <a:gd name="connsiteY2" fmla="*/ 0 h 1784703"/>
              <a:gd name="connsiteX3" fmla="*/ 2152475 w 2152475"/>
              <a:gd name="connsiteY3" fmla="*/ 0 h 1784703"/>
              <a:gd name="connsiteX4" fmla="*/ 2152475 w 2152475"/>
              <a:gd name="connsiteY4" fmla="*/ 1675142 h 1784703"/>
              <a:gd name="connsiteX5" fmla="*/ 1927843 w 2152475"/>
              <a:gd name="connsiteY5" fmla="*/ 1784703 h 1784703"/>
              <a:gd name="connsiteX6" fmla="*/ 1719122 w 2152475"/>
              <a:gd name="connsiteY6" fmla="*/ 1784703 h 1784703"/>
              <a:gd name="connsiteX7" fmla="*/ 208721 w 2152475"/>
              <a:gd name="connsiteY7" fmla="*/ 1784703 h 1784703"/>
              <a:gd name="connsiteX8" fmla="*/ 0 w 2152475"/>
              <a:gd name="connsiteY8" fmla="*/ 1784703 h 1784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52475" h="1784703">
                <a:moveTo>
                  <a:pt x="0" y="0"/>
                </a:moveTo>
                <a:lnTo>
                  <a:pt x="208721" y="0"/>
                </a:lnTo>
                <a:lnTo>
                  <a:pt x="1943754" y="0"/>
                </a:lnTo>
                <a:lnTo>
                  <a:pt x="2152475" y="0"/>
                </a:lnTo>
                <a:lnTo>
                  <a:pt x="2152475" y="1675142"/>
                </a:lnTo>
                <a:lnTo>
                  <a:pt x="1927843" y="1784703"/>
                </a:lnTo>
                <a:lnTo>
                  <a:pt x="1719122" y="1784703"/>
                </a:lnTo>
                <a:lnTo>
                  <a:pt x="208721" y="1784703"/>
                </a:lnTo>
                <a:lnTo>
                  <a:pt x="0" y="1784703"/>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89980" tIns="89980" rIns="72000" bIns="89980" rtlCol="0" anchor="t" anchorCtr="0">
            <a:noAutofit/>
          </a:bodyPr>
          <a:lstStyle/>
          <a:p>
            <a:pPr marL="0" marR="0" lvl="0" indent="0" algn="l" defTabSz="914153" rtl="0" eaLnBrk="1" fontAlgn="auto" latinLnBrk="0" hangingPunct="1">
              <a:lnSpc>
                <a:spcPct val="100000"/>
              </a:lnSpc>
              <a:spcBef>
                <a:spcPts val="0"/>
              </a:spcBef>
              <a:spcAft>
                <a:spcPts val="0"/>
              </a:spcAft>
              <a:buClrTx/>
              <a:buSzTx/>
              <a:buFontTx/>
              <a:buNone/>
              <a:tabLst/>
              <a:defRPr/>
            </a:pPr>
            <a:r>
              <a:rPr lang="en-GB" sz="1350" b="1" kern="1200" dirty="0" smtClean="0">
                <a:solidFill>
                  <a:schemeClr val="bg1"/>
                </a:solidFill>
                <a:effectLst/>
                <a:latin typeface="+mn-lt"/>
                <a:ea typeface="+mn-ea"/>
                <a:cs typeface="+mn-cs"/>
              </a:rPr>
              <a:t>We also draw
attention to the
following safety
measures in case
of evacuation of
the premises</a:t>
            </a:r>
            <a:endParaRPr lang="en-GB" sz="1350" b="1" kern="1200" dirty="0">
              <a:solidFill>
                <a:schemeClr val="bg1"/>
              </a:solidFill>
              <a:effectLst/>
              <a:latin typeface="+mn-lt"/>
              <a:ea typeface="+mn-ea"/>
              <a:cs typeface="+mn-cs"/>
            </a:endParaRPr>
          </a:p>
        </p:txBody>
      </p:sp>
      <p:pic>
        <p:nvPicPr>
          <p:cNvPr id="10" name="Picture 9">
            <a:extLst>
              <a:ext uri="{FF2B5EF4-FFF2-40B4-BE49-F238E27FC236}">
                <a16:creationId xmlns="" xmlns:a16="http://schemas.microsoft.com/office/drawing/2014/main" id="{B239F672-8510-8149-B7F9-2A0C7FCD28FA}"/>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10788279" y="6503587"/>
            <a:ext cx="946875" cy="179756"/>
          </a:xfrm>
          <a:prstGeom prst="rect">
            <a:avLst/>
          </a:prstGeom>
        </p:spPr>
      </p:pic>
      <p:sp>
        <p:nvSpPr>
          <p:cNvPr id="13" name="Test">
            <a:extLst>
              <a:ext uri="{FF2B5EF4-FFF2-40B4-BE49-F238E27FC236}">
                <a16:creationId xmlns="" xmlns:a16="http://schemas.microsoft.com/office/drawing/2014/main" id="{52BCA88F-F3F9-0543-83EC-627BF76C2BFA}"/>
              </a:ext>
            </a:extLst>
          </p:cNvPr>
          <p:cNvSpPr txBox="1"/>
          <p:nvPr>
            <p:custDataLst>
              <p:tags r:id="rId3"/>
            </p:custDataLst>
          </p:nvPr>
        </p:nvSpPr>
        <p:spPr>
          <a:xfrm>
            <a:off x="5385817" y="5239519"/>
            <a:ext cx="1792224" cy="792001"/>
          </a:xfrm>
          <a:prstGeom prst="rect">
            <a:avLst/>
          </a:prstGeom>
          <a:noFill/>
        </p:spPr>
        <p:txBody>
          <a:bodyPr wrap="square" lIns="35992" tIns="89980" rIns="35992" bIns="89980" rtlCol="0">
            <a:normAutofit/>
          </a:bodyPr>
          <a:lstStyle/>
          <a:p>
            <a:pPr algn="ctr"/>
            <a:r>
              <a:rPr lang="en-GB" sz="1400" b="1" kern="1200" dirty="0" smtClean="0">
                <a:solidFill>
                  <a:schemeClr val="accent5"/>
                </a:solidFill>
                <a:effectLst/>
                <a:latin typeface="+mn-lt"/>
                <a:ea typeface="+mn-ea"/>
                <a:cs typeface="+mn-cs"/>
              </a:rPr>
              <a:t>Use the stairs
instead of the lift</a:t>
            </a:r>
            <a:endParaRPr lang="en-GB" sz="1400" kern="1200" dirty="0">
              <a:solidFill>
                <a:schemeClr val="accent5"/>
              </a:solidFill>
              <a:effectLst/>
              <a:latin typeface="+mn-lt"/>
              <a:ea typeface="+mn-ea"/>
              <a:cs typeface="+mn-cs"/>
            </a:endParaRPr>
          </a:p>
        </p:txBody>
      </p:sp>
      <p:sp>
        <p:nvSpPr>
          <p:cNvPr id="15" name="Test">
            <a:extLst>
              <a:ext uri="{FF2B5EF4-FFF2-40B4-BE49-F238E27FC236}">
                <a16:creationId xmlns="" xmlns:a16="http://schemas.microsoft.com/office/drawing/2014/main" id="{639348F2-CDE5-5046-8D42-55DE4B56CDFC}"/>
              </a:ext>
            </a:extLst>
          </p:cNvPr>
          <p:cNvSpPr txBox="1"/>
          <p:nvPr>
            <p:custDataLst>
              <p:tags r:id="rId4"/>
            </p:custDataLst>
          </p:nvPr>
        </p:nvSpPr>
        <p:spPr>
          <a:xfrm>
            <a:off x="7525513" y="5239519"/>
            <a:ext cx="1792224" cy="792001"/>
          </a:xfrm>
          <a:prstGeom prst="rect">
            <a:avLst/>
          </a:prstGeom>
          <a:noFill/>
        </p:spPr>
        <p:txBody>
          <a:bodyPr wrap="square" lIns="35992" tIns="89980" rIns="35992" bIns="89980" rtlCol="0">
            <a:normAutofit/>
          </a:bodyPr>
          <a:lstStyle/>
          <a:p>
            <a:pPr algn="ctr"/>
            <a:r>
              <a:rPr lang="en-GB" sz="1400" b="1" kern="1200" dirty="0" smtClean="0">
                <a:solidFill>
                  <a:schemeClr val="accent5"/>
                </a:solidFill>
                <a:effectLst/>
                <a:latin typeface="+mn-lt"/>
                <a:ea typeface="+mn-ea"/>
                <a:cs typeface="+mn-cs"/>
              </a:rPr>
              <a:t>Go to the
assembly point</a:t>
            </a:r>
            <a:endParaRPr lang="en-GB" sz="1400" kern="1200" dirty="0">
              <a:solidFill>
                <a:schemeClr val="accent5"/>
              </a:solidFill>
              <a:effectLst/>
              <a:latin typeface="+mn-lt"/>
              <a:ea typeface="+mn-ea"/>
              <a:cs typeface="+mn-cs"/>
            </a:endParaRPr>
          </a:p>
        </p:txBody>
      </p:sp>
      <p:sp>
        <p:nvSpPr>
          <p:cNvPr id="17" name="Test">
            <a:extLst>
              <a:ext uri="{FF2B5EF4-FFF2-40B4-BE49-F238E27FC236}">
                <a16:creationId xmlns="" xmlns:a16="http://schemas.microsoft.com/office/drawing/2014/main" id="{6AA12B6D-ADF2-0B4A-A03E-4184CD27AA46}"/>
              </a:ext>
            </a:extLst>
          </p:cNvPr>
          <p:cNvSpPr txBox="1"/>
          <p:nvPr>
            <p:custDataLst>
              <p:tags r:id="rId5"/>
            </p:custDataLst>
          </p:nvPr>
        </p:nvSpPr>
        <p:spPr>
          <a:xfrm>
            <a:off x="9710928" y="5239519"/>
            <a:ext cx="1792224" cy="792001"/>
          </a:xfrm>
          <a:prstGeom prst="rect">
            <a:avLst/>
          </a:prstGeom>
          <a:noFill/>
        </p:spPr>
        <p:txBody>
          <a:bodyPr wrap="square" lIns="35992" tIns="89980" rIns="35992" bIns="89980" rtlCol="0">
            <a:normAutofit fontScale="85000" lnSpcReduction="10000"/>
          </a:bodyPr>
          <a:lstStyle/>
          <a:p>
            <a:pPr algn="ctr"/>
            <a:r>
              <a:rPr lang="en-GB" sz="1400" b="1" kern="1200" dirty="0" smtClean="0">
                <a:solidFill>
                  <a:schemeClr val="accent5"/>
                </a:solidFill>
                <a:effectLst/>
                <a:latin typeface="+mn-lt"/>
                <a:ea typeface="+mn-ea"/>
                <a:cs typeface="+mn-cs"/>
              </a:rPr>
              <a:t>Follow the instructions
of the in-company
emergency responder</a:t>
            </a:r>
            <a:endParaRPr lang="en-GB" sz="1400" kern="1200" dirty="0">
              <a:solidFill>
                <a:schemeClr val="accent5"/>
              </a:solidFill>
              <a:effectLst/>
              <a:latin typeface="+mn-lt"/>
              <a:ea typeface="+mn-ea"/>
              <a:cs typeface="+mn-cs"/>
            </a:endParaRPr>
          </a:p>
        </p:txBody>
      </p:sp>
      <p:sp>
        <p:nvSpPr>
          <p:cNvPr id="18" name="Test">
            <a:extLst>
              <a:ext uri="{FF2B5EF4-FFF2-40B4-BE49-F238E27FC236}">
                <a16:creationId xmlns="" xmlns:a16="http://schemas.microsoft.com/office/drawing/2014/main" id="{E8D3188C-EC5C-2245-A4B2-915263D7C338}"/>
              </a:ext>
            </a:extLst>
          </p:cNvPr>
          <p:cNvSpPr>
            <a:spLocks/>
          </p:cNvSpPr>
          <p:nvPr>
            <p:custDataLst>
              <p:tags r:id="rId6"/>
            </p:custDataLst>
          </p:nvPr>
        </p:nvSpPr>
        <p:spPr bwMode="auto">
          <a:xfrm>
            <a:off x="1063716" y="1338448"/>
            <a:ext cx="5751926" cy="2104335"/>
          </a:xfrm>
          <a:custGeom>
            <a:avLst/>
            <a:gdLst>
              <a:gd name="connsiteX0" fmla="*/ 0 w 5751926"/>
              <a:gd name="connsiteY0" fmla="*/ 0 h 2884784"/>
              <a:gd name="connsiteX1" fmla="*/ 1145894 w 5751926"/>
              <a:gd name="connsiteY1" fmla="*/ 0 h 2884784"/>
              <a:gd name="connsiteX2" fmla="*/ 4606032 w 5751926"/>
              <a:gd name="connsiteY2" fmla="*/ 0 h 2884784"/>
              <a:gd name="connsiteX3" fmla="*/ 5751926 w 5751926"/>
              <a:gd name="connsiteY3" fmla="*/ 0 h 2884784"/>
              <a:gd name="connsiteX4" fmla="*/ 5751926 w 5751926"/>
              <a:gd name="connsiteY4" fmla="*/ 2644834 h 2884784"/>
              <a:gd name="connsiteX5" fmla="*/ 5279643 w 5751926"/>
              <a:gd name="connsiteY5" fmla="*/ 2880976 h 2884784"/>
              <a:gd name="connsiteX6" fmla="*/ 1145894 w 5751926"/>
              <a:gd name="connsiteY6" fmla="*/ 2884784 h 2884784"/>
              <a:gd name="connsiteX7" fmla="*/ 1145894 w 5751926"/>
              <a:gd name="connsiteY7" fmla="*/ 2883728 h 2884784"/>
              <a:gd name="connsiteX8" fmla="*/ 0 w 5751926"/>
              <a:gd name="connsiteY8" fmla="*/ 2884784 h 2884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51926" h="2884784">
                <a:moveTo>
                  <a:pt x="0" y="0"/>
                </a:moveTo>
                <a:lnTo>
                  <a:pt x="1145894" y="0"/>
                </a:lnTo>
                <a:lnTo>
                  <a:pt x="4606032" y="0"/>
                </a:lnTo>
                <a:lnTo>
                  <a:pt x="5751926" y="0"/>
                </a:lnTo>
                <a:lnTo>
                  <a:pt x="5751926" y="2644834"/>
                </a:lnTo>
                <a:lnTo>
                  <a:pt x="5279643" y="2880976"/>
                </a:lnTo>
                <a:lnTo>
                  <a:pt x="1145894" y="2884784"/>
                </a:lnTo>
                <a:lnTo>
                  <a:pt x="1145894" y="2883728"/>
                </a:lnTo>
                <a:lnTo>
                  <a:pt x="0" y="2884784"/>
                </a:lnTo>
                <a:close/>
              </a:path>
            </a:pathLst>
          </a:custGeom>
          <a:solidFill>
            <a:schemeClr val="bg1"/>
          </a:solidFill>
          <a:ln>
            <a:noFill/>
          </a:ln>
        </p:spPr>
        <p:txBody>
          <a:bodyPr vert="horz" wrap="square" lIns="215950" tIns="72000" rIns="863798" bIns="215950" numCol="1" anchor="t" anchorCtr="0" compatLnSpc="1">
            <a:prstTxWarp prst="textNoShape">
              <a:avLst/>
            </a:prstTxWarp>
            <a:noAutofit/>
          </a:bodyPr>
          <a:lstStyle/>
          <a:p>
            <a:pPr rtl="0"/>
            <a:r>
              <a:rPr lang="en-GB" sz="2000" b="0" i="0" u="none" strike="noStrike" kern="1200" baseline="0" dirty="0" smtClean="0">
                <a:solidFill>
                  <a:srgbClr val="485255"/>
                </a:solidFill>
                <a:latin typeface="Arial" panose="020B0604020202020204" pitchFamily="34" charset="0"/>
              </a:rPr>
              <a:t>Together we provide a safe working environment. We learn from mistakes and sharing ideas, concerns and asking questions are a matter of course.</a:t>
            </a:r>
            <a:endParaRPr lang="en-GB" sz="2000" b="0" i="0" u="none" strike="noStrike" kern="1200" baseline="0" dirty="0">
              <a:solidFill>
                <a:srgbClr val="485255"/>
              </a:solidFill>
              <a:latin typeface="Arial" panose="020B0604020202020204" pitchFamily="34" charset="0"/>
            </a:endParaRPr>
          </a:p>
        </p:txBody>
      </p:sp>
      <p:grpSp>
        <p:nvGrpSpPr>
          <p:cNvPr id="28" name="Group 27">
            <a:extLst>
              <a:ext uri="{FF2B5EF4-FFF2-40B4-BE49-F238E27FC236}">
                <a16:creationId xmlns="" xmlns:a16="http://schemas.microsoft.com/office/drawing/2014/main" id="{0FB93EFA-762D-374C-8589-4E5B7078A554}"/>
              </a:ext>
            </a:extLst>
          </p:cNvPr>
          <p:cNvGrpSpPr/>
          <p:nvPr/>
        </p:nvGrpSpPr>
        <p:grpSpPr>
          <a:xfrm>
            <a:off x="7724778" y="3786188"/>
            <a:ext cx="1452563" cy="1447800"/>
            <a:chOff x="7724775" y="3786188"/>
            <a:chExt cx="1452563" cy="1447800"/>
          </a:xfrm>
        </p:grpSpPr>
        <p:sp>
          <p:nvSpPr>
            <p:cNvPr id="29" name="Oval 16">
              <a:extLst>
                <a:ext uri="{FF2B5EF4-FFF2-40B4-BE49-F238E27FC236}">
                  <a16:creationId xmlns="" xmlns:a16="http://schemas.microsoft.com/office/drawing/2014/main" id="{7C2BAACD-29ED-FF4A-AF7D-7CDF39B7F505}"/>
                </a:ext>
              </a:extLst>
            </p:cNvPr>
            <p:cNvSpPr>
              <a:spLocks noChangeArrowheads="1"/>
            </p:cNvSpPr>
            <p:nvPr userDrawn="1"/>
          </p:nvSpPr>
          <p:spPr bwMode="auto">
            <a:xfrm>
              <a:off x="7724775" y="3786188"/>
              <a:ext cx="1452563" cy="1447800"/>
            </a:xfrm>
            <a:prstGeom prst="ellipse">
              <a:avLst/>
            </a:prstGeom>
            <a:solidFill>
              <a:srgbClr val="33A9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sp>
          <p:nvSpPr>
            <p:cNvPr id="30" name="Freeform 17">
              <a:extLst>
                <a:ext uri="{FF2B5EF4-FFF2-40B4-BE49-F238E27FC236}">
                  <a16:creationId xmlns="" xmlns:a16="http://schemas.microsoft.com/office/drawing/2014/main" id="{B0B10385-73A8-144B-AFB1-0EAC30BDA4C2}"/>
                </a:ext>
              </a:extLst>
            </p:cNvPr>
            <p:cNvSpPr>
              <a:spLocks noEditPoints="1"/>
            </p:cNvSpPr>
            <p:nvPr userDrawn="1"/>
          </p:nvSpPr>
          <p:spPr bwMode="auto">
            <a:xfrm>
              <a:off x="8201025" y="4281488"/>
              <a:ext cx="519113" cy="409575"/>
            </a:xfrm>
            <a:custGeom>
              <a:avLst/>
              <a:gdLst>
                <a:gd name="T0" fmla="*/ 36 w 109"/>
                <a:gd name="T1" fmla="*/ 28 h 86"/>
                <a:gd name="T2" fmla="*/ 13 w 109"/>
                <a:gd name="T3" fmla="*/ 28 h 86"/>
                <a:gd name="T4" fmla="*/ 27 w 109"/>
                <a:gd name="T5" fmla="*/ 72 h 86"/>
                <a:gd name="T6" fmla="*/ 36 w 109"/>
                <a:gd name="T7" fmla="*/ 54 h 86"/>
                <a:gd name="T8" fmla="*/ 37 w 109"/>
                <a:gd name="T9" fmla="*/ 54 h 86"/>
                <a:gd name="T10" fmla="*/ 38 w 109"/>
                <a:gd name="T11" fmla="*/ 43 h 86"/>
                <a:gd name="T12" fmla="*/ 11 w 109"/>
                <a:gd name="T13" fmla="*/ 43 h 86"/>
                <a:gd name="T14" fmla="*/ 5 w 109"/>
                <a:gd name="T15" fmla="*/ 47 h 86"/>
                <a:gd name="T16" fmla="*/ 0 w 109"/>
                <a:gd name="T17" fmla="*/ 72 h 86"/>
                <a:gd name="T18" fmla="*/ 10 w 109"/>
                <a:gd name="T19" fmla="*/ 61 h 86"/>
                <a:gd name="T20" fmla="*/ 13 w 109"/>
                <a:gd name="T21" fmla="*/ 72 h 86"/>
                <a:gd name="T22" fmla="*/ 81 w 109"/>
                <a:gd name="T23" fmla="*/ 17 h 86"/>
                <a:gd name="T24" fmla="*/ 81 w 109"/>
                <a:gd name="T25" fmla="*/ 40 h 86"/>
                <a:gd name="T26" fmla="*/ 81 w 109"/>
                <a:gd name="T27" fmla="*/ 17 h 86"/>
                <a:gd name="T28" fmla="*/ 99 w 109"/>
                <a:gd name="T29" fmla="*/ 43 h 86"/>
                <a:gd name="T30" fmla="*/ 68 w 109"/>
                <a:gd name="T31" fmla="*/ 43 h 86"/>
                <a:gd name="T32" fmla="*/ 61 w 109"/>
                <a:gd name="T33" fmla="*/ 54 h 86"/>
                <a:gd name="T34" fmla="*/ 72 w 109"/>
                <a:gd name="T35" fmla="*/ 54 h 86"/>
                <a:gd name="T36" fmla="*/ 80 w 109"/>
                <a:gd name="T37" fmla="*/ 72 h 86"/>
                <a:gd name="T38" fmla="*/ 96 w 109"/>
                <a:gd name="T39" fmla="*/ 61 h 86"/>
                <a:gd name="T40" fmla="*/ 100 w 109"/>
                <a:gd name="T41" fmla="*/ 72 h 86"/>
                <a:gd name="T42" fmla="*/ 104 w 109"/>
                <a:gd name="T43" fmla="*/ 47 h 86"/>
                <a:gd name="T44" fmla="*/ 53 w 109"/>
                <a:gd name="T45" fmla="*/ 54 h 86"/>
                <a:gd name="T46" fmla="*/ 53 w 109"/>
                <a:gd name="T47" fmla="*/ 31 h 86"/>
                <a:gd name="T48" fmla="*/ 71 w 109"/>
                <a:gd name="T49" fmla="*/ 86 h 86"/>
                <a:gd name="T50" fmla="*/ 75 w 109"/>
                <a:gd name="T51" fmla="*/ 61 h 86"/>
                <a:gd name="T52" fmla="*/ 69 w 109"/>
                <a:gd name="T53" fmla="*/ 57 h 86"/>
                <a:gd name="T54" fmla="*/ 39 w 109"/>
                <a:gd name="T55" fmla="*/ 57 h 86"/>
                <a:gd name="T56" fmla="*/ 37 w 109"/>
                <a:gd name="T57" fmla="*/ 57 h 86"/>
                <a:gd name="T58" fmla="*/ 33 w 109"/>
                <a:gd name="T59" fmla="*/ 61 h 86"/>
                <a:gd name="T60" fmla="*/ 37 w 109"/>
                <a:gd name="T61" fmla="*/ 86 h 86"/>
                <a:gd name="T62" fmla="*/ 41 w 109"/>
                <a:gd name="T63" fmla="*/ 75 h 86"/>
                <a:gd name="T64" fmla="*/ 67 w 109"/>
                <a:gd name="T65" fmla="*/ 86 h 86"/>
                <a:gd name="T66" fmla="*/ 70 w 109"/>
                <a:gd name="T67" fmla="*/ 75 h 86"/>
                <a:gd name="T68" fmla="*/ 53 w 109"/>
                <a:gd name="T69" fmla="*/ 0 h 86"/>
                <a:gd name="T70" fmla="*/ 53 w 109"/>
                <a:gd name="T71" fmla="*/ 23 h 86"/>
                <a:gd name="T72" fmla="*/ 53 w 109"/>
                <a:gd name="T73"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9" h="86">
                  <a:moveTo>
                    <a:pt x="25" y="17"/>
                  </a:moveTo>
                  <a:cubicBezTo>
                    <a:pt x="31" y="17"/>
                    <a:pt x="36" y="22"/>
                    <a:pt x="36" y="28"/>
                  </a:cubicBezTo>
                  <a:cubicBezTo>
                    <a:pt x="36" y="34"/>
                    <a:pt x="31" y="40"/>
                    <a:pt x="25" y="40"/>
                  </a:cubicBezTo>
                  <a:cubicBezTo>
                    <a:pt x="19" y="40"/>
                    <a:pt x="13" y="34"/>
                    <a:pt x="13" y="28"/>
                  </a:cubicBezTo>
                  <a:cubicBezTo>
                    <a:pt x="13" y="22"/>
                    <a:pt x="19" y="17"/>
                    <a:pt x="25" y="17"/>
                  </a:cubicBezTo>
                  <a:moveTo>
                    <a:pt x="27" y="72"/>
                  </a:moveTo>
                  <a:cubicBezTo>
                    <a:pt x="30" y="60"/>
                    <a:pt x="30" y="60"/>
                    <a:pt x="30" y="60"/>
                  </a:cubicBezTo>
                  <a:cubicBezTo>
                    <a:pt x="30" y="57"/>
                    <a:pt x="33" y="55"/>
                    <a:pt x="36" y="54"/>
                  </a:cubicBezTo>
                  <a:cubicBezTo>
                    <a:pt x="36" y="54"/>
                    <a:pt x="36" y="54"/>
                    <a:pt x="36" y="54"/>
                  </a:cubicBezTo>
                  <a:cubicBezTo>
                    <a:pt x="37" y="54"/>
                    <a:pt x="37" y="54"/>
                    <a:pt x="37" y="54"/>
                  </a:cubicBezTo>
                  <a:cubicBezTo>
                    <a:pt x="44" y="54"/>
                    <a:pt x="44" y="54"/>
                    <a:pt x="44" y="54"/>
                  </a:cubicBezTo>
                  <a:cubicBezTo>
                    <a:pt x="41" y="51"/>
                    <a:pt x="38" y="47"/>
                    <a:pt x="38" y="43"/>
                  </a:cubicBezTo>
                  <a:cubicBezTo>
                    <a:pt x="11" y="43"/>
                    <a:pt x="11" y="43"/>
                    <a:pt x="11" y="43"/>
                  </a:cubicBezTo>
                  <a:cubicBezTo>
                    <a:pt x="11" y="43"/>
                    <a:pt x="11" y="43"/>
                    <a:pt x="11" y="43"/>
                  </a:cubicBezTo>
                  <a:cubicBezTo>
                    <a:pt x="10" y="43"/>
                    <a:pt x="10" y="43"/>
                    <a:pt x="10" y="43"/>
                  </a:cubicBezTo>
                  <a:cubicBezTo>
                    <a:pt x="7" y="43"/>
                    <a:pt x="5" y="45"/>
                    <a:pt x="5" y="47"/>
                  </a:cubicBezTo>
                  <a:cubicBezTo>
                    <a:pt x="5" y="47"/>
                    <a:pt x="5" y="47"/>
                    <a:pt x="5" y="47"/>
                  </a:cubicBezTo>
                  <a:cubicBezTo>
                    <a:pt x="0" y="72"/>
                    <a:pt x="0" y="72"/>
                    <a:pt x="0" y="72"/>
                  </a:cubicBezTo>
                  <a:cubicBezTo>
                    <a:pt x="9" y="72"/>
                    <a:pt x="9" y="72"/>
                    <a:pt x="9" y="72"/>
                  </a:cubicBezTo>
                  <a:cubicBezTo>
                    <a:pt x="10" y="61"/>
                    <a:pt x="10" y="61"/>
                    <a:pt x="10" y="61"/>
                  </a:cubicBezTo>
                  <a:cubicBezTo>
                    <a:pt x="13" y="61"/>
                    <a:pt x="13" y="61"/>
                    <a:pt x="13" y="61"/>
                  </a:cubicBezTo>
                  <a:cubicBezTo>
                    <a:pt x="13" y="72"/>
                    <a:pt x="13" y="72"/>
                    <a:pt x="13" y="72"/>
                  </a:cubicBezTo>
                  <a:cubicBezTo>
                    <a:pt x="27" y="72"/>
                    <a:pt x="27" y="72"/>
                    <a:pt x="27" y="72"/>
                  </a:cubicBezTo>
                  <a:close/>
                  <a:moveTo>
                    <a:pt x="81" y="17"/>
                  </a:moveTo>
                  <a:cubicBezTo>
                    <a:pt x="75" y="17"/>
                    <a:pt x="70" y="22"/>
                    <a:pt x="70" y="28"/>
                  </a:cubicBezTo>
                  <a:cubicBezTo>
                    <a:pt x="70" y="34"/>
                    <a:pt x="75" y="40"/>
                    <a:pt x="81" y="40"/>
                  </a:cubicBezTo>
                  <a:cubicBezTo>
                    <a:pt x="88" y="40"/>
                    <a:pt x="93" y="34"/>
                    <a:pt x="93" y="28"/>
                  </a:cubicBezTo>
                  <a:cubicBezTo>
                    <a:pt x="93" y="22"/>
                    <a:pt x="88" y="17"/>
                    <a:pt x="81" y="17"/>
                  </a:cubicBezTo>
                  <a:moveTo>
                    <a:pt x="104" y="47"/>
                  </a:moveTo>
                  <a:cubicBezTo>
                    <a:pt x="103" y="45"/>
                    <a:pt x="101" y="43"/>
                    <a:pt x="99" y="43"/>
                  </a:cubicBezTo>
                  <a:cubicBezTo>
                    <a:pt x="68" y="43"/>
                    <a:pt x="68" y="43"/>
                    <a:pt x="68" y="43"/>
                  </a:cubicBezTo>
                  <a:cubicBezTo>
                    <a:pt x="68" y="43"/>
                    <a:pt x="68" y="43"/>
                    <a:pt x="68" y="43"/>
                  </a:cubicBezTo>
                  <a:cubicBezTo>
                    <a:pt x="67" y="43"/>
                    <a:pt x="67" y="43"/>
                    <a:pt x="67" y="43"/>
                  </a:cubicBezTo>
                  <a:cubicBezTo>
                    <a:pt x="67" y="47"/>
                    <a:pt x="65" y="51"/>
                    <a:pt x="61" y="54"/>
                  </a:cubicBezTo>
                  <a:cubicBezTo>
                    <a:pt x="72" y="54"/>
                    <a:pt x="72" y="54"/>
                    <a:pt x="72" y="54"/>
                  </a:cubicBezTo>
                  <a:cubicBezTo>
                    <a:pt x="72" y="54"/>
                    <a:pt x="72" y="54"/>
                    <a:pt x="72" y="54"/>
                  </a:cubicBezTo>
                  <a:cubicBezTo>
                    <a:pt x="75" y="55"/>
                    <a:pt x="77" y="57"/>
                    <a:pt x="78" y="60"/>
                  </a:cubicBezTo>
                  <a:cubicBezTo>
                    <a:pt x="80" y="72"/>
                    <a:pt x="80" y="72"/>
                    <a:pt x="80" y="72"/>
                  </a:cubicBezTo>
                  <a:cubicBezTo>
                    <a:pt x="96" y="72"/>
                    <a:pt x="96" y="72"/>
                    <a:pt x="96" y="72"/>
                  </a:cubicBezTo>
                  <a:cubicBezTo>
                    <a:pt x="96" y="61"/>
                    <a:pt x="96" y="61"/>
                    <a:pt x="96" y="61"/>
                  </a:cubicBezTo>
                  <a:cubicBezTo>
                    <a:pt x="99" y="61"/>
                    <a:pt x="99" y="61"/>
                    <a:pt x="99" y="61"/>
                  </a:cubicBezTo>
                  <a:cubicBezTo>
                    <a:pt x="100" y="72"/>
                    <a:pt x="100" y="72"/>
                    <a:pt x="100" y="72"/>
                  </a:cubicBezTo>
                  <a:cubicBezTo>
                    <a:pt x="109" y="72"/>
                    <a:pt x="109" y="72"/>
                    <a:pt x="109" y="72"/>
                  </a:cubicBezTo>
                  <a:lnTo>
                    <a:pt x="104" y="47"/>
                  </a:lnTo>
                  <a:close/>
                  <a:moveTo>
                    <a:pt x="41" y="42"/>
                  </a:moveTo>
                  <a:cubicBezTo>
                    <a:pt x="41" y="48"/>
                    <a:pt x="46" y="54"/>
                    <a:pt x="53" y="54"/>
                  </a:cubicBezTo>
                  <a:cubicBezTo>
                    <a:pt x="59" y="54"/>
                    <a:pt x="64" y="48"/>
                    <a:pt x="64" y="42"/>
                  </a:cubicBezTo>
                  <a:cubicBezTo>
                    <a:pt x="64" y="36"/>
                    <a:pt x="59" y="31"/>
                    <a:pt x="53" y="31"/>
                  </a:cubicBezTo>
                  <a:cubicBezTo>
                    <a:pt x="46" y="31"/>
                    <a:pt x="41" y="36"/>
                    <a:pt x="41" y="42"/>
                  </a:cubicBezTo>
                  <a:moveTo>
                    <a:pt x="71" y="86"/>
                  </a:moveTo>
                  <a:cubicBezTo>
                    <a:pt x="80" y="86"/>
                    <a:pt x="80" y="86"/>
                    <a:pt x="80" y="86"/>
                  </a:cubicBezTo>
                  <a:cubicBezTo>
                    <a:pt x="75" y="61"/>
                    <a:pt x="75" y="61"/>
                    <a:pt x="75" y="61"/>
                  </a:cubicBezTo>
                  <a:cubicBezTo>
                    <a:pt x="75" y="59"/>
                    <a:pt x="73" y="57"/>
                    <a:pt x="70" y="57"/>
                  </a:cubicBezTo>
                  <a:cubicBezTo>
                    <a:pt x="69" y="57"/>
                    <a:pt x="69" y="57"/>
                    <a:pt x="69" y="57"/>
                  </a:cubicBezTo>
                  <a:cubicBezTo>
                    <a:pt x="69" y="57"/>
                    <a:pt x="69" y="57"/>
                    <a:pt x="69" y="57"/>
                  </a:cubicBezTo>
                  <a:cubicBezTo>
                    <a:pt x="39" y="57"/>
                    <a:pt x="39" y="57"/>
                    <a:pt x="39" y="57"/>
                  </a:cubicBezTo>
                  <a:cubicBezTo>
                    <a:pt x="39" y="57"/>
                    <a:pt x="39" y="57"/>
                    <a:pt x="39" y="57"/>
                  </a:cubicBezTo>
                  <a:cubicBezTo>
                    <a:pt x="37" y="57"/>
                    <a:pt x="37" y="57"/>
                    <a:pt x="37" y="57"/>
                  </a:cubicBezTo>
                  <a:cubicBezTo>
                    <a:pt x="35" y="57"/>
                    <a:pt x="33" y="59"/>
                    <a:pt x="33" y="61"/>
                  </a:cubicBezTo>
                  <a:cubicBezTo>
                    <a:pt x="33" y="61"/>
                    <a:pt x="33" y="61"/>
                    <a:pt x="33" y="61"/>
                  </a:cubicBezTo>
                  <a:cubicBezTo>
                    <a:pt x="28" y="86"/>
                    <a:pt x="28" y="86"/>
                    <a:pt x="28" y="86"/>
                  </a:cubicBezTo>
                  <a:cubicBezTo>
                    <a:pt x="37" y="86"/>
                    <a:pt x="37" y="86"/>
                    <a:pt x="37" y="86"/>
                  </a:cubicBezTo>
                  <a:cubicBezTo>
                    <a:pt x="38" y="75"/>
                    <a:pt x="38" y="75"/>
                    <a:pt x="38" y="75"/>
                  </a:cubicBezTo>
                  <a:cubicBezTo>
                    <a:pt x="41" y="75"/>
                    <a:pt x="41" y="75"/>
                    <a:pt x="41" y="75"/>
                  </a:cubicBezTo>
                  <a:cubicBezTo>
                    <a:pt x="41" y="86"/>
                    <a:pt x="41" y="86"/>
                    <a:pt x="41" y="86"/>
                  </a:cubicBezTo>
                  <a:cubicBezTo>
                    <a:pt x="67" y="86"/>
                    <a:pt x="67" y="86"/>
                    <a:pt x="67" y="86"/>
                  </a:cubicBezTo>
                  <a:cubicBezTo>
                    <a:pt x="67" y="75"/>
                    <a:pt x="67" y="75"/>
                    <a:pt x="67" y="75"/>
                  </a:cubicBezTo>
                  <a:cubicBezTo>
                    <a:pt x="70" y="75"/>
                    <a:pt x="70" y="75"/>
                    <a:pt x="70" y="75"/>
                  </a:cubicBezTo>
                  <a:lnTo>
                    <a:pt x="71" y="86"/>
                  </a:lnTo>
                  <a:close/>
                  <a:moveTo>
                    <a:pt x="53" y="0"/>
                  </a:moveTo>
                  <a:cubicBezTo>
                    <a:pt x="46" y="0"/>
                    <a:pt x="41" y="5"/>
                    <a:pt x="41" y="12"/>
                  </a:cubicBezTo>
                  <a:cubicBezTo>
                    <a:pt x="41" y="18"/>
                    <a:pt x="46" y="23"/>
                    <a:pt x="53" y="23"/>
                  </a:cubicBezTo>
                  <a:cubicBezTo>
                    <a:pt x="59" y="23"/>
                    <a:pt x="64" y="18"/>
                    <a:pt x="64" y="12"/>
                  </a:cubicBezTo>
                  <a:cubicBezTo>
                    <a:pt x="64" y="5"/>
                    <a:pt x="59" y="0"/>
                    <a:pt x="53"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sp>
          <p:nvSpPr>
            <p:cNvPr id="31" name="Freeform 18">
              <a:extLst>
                <a:ext uri="{FF2B5EF4-FFF2-40B4-BE49-F238E27FC236}">
                  <a16:creationId xmlns="" xmlns:a16="http://schemas.microsoft.com/office/drawing/2014/main" id="{DA7420B3-B10C-1541-A738-B92953482E83}"/>
                </a:ext>
              </a:extLst>
            </p:cNvPr>
            <p:cNvSpPr>
              <a:spLocks/>
            </p:cNvSpPr>
            <p:nvPr userDrawn="1"/>
          </p:nvSpPr>
          <p:spPr bwMode="auto">
            <a:xfrm>
              <a:off x="8034338" y="4090988"/>
              <a:ext cx="257175" cy="252413"/>
            </a:xfrm>
            <a:custGeom>
              <a:avLst/>
              <a:gdLst>
                <a:gd name="T0" fmla="*/ 120 w 162"/>
                <a:gd name="T1" fmla="*/ 30 h 159"/>
                <a:gd name="T2" fmla="*/ 120 w 162"/>
                <a:gd name="T3" fmla="*/ 90 h 159"/>
                <a:gd name="T4" fmla="*/ 30 w 162"/>
                <a:gd name="T5" fmla="*/ 0 h 159"/>
                <a:gd name="T6" fmla="*/ 0 w 162"/>
                <a:gd name="T7" fmla="*/ 27 h 159"/>
                <a:gd name="T8" fmla="*/ 93 w 162"/>
                <a:gd name="T9" fmla="*/ 120 h 159"/>
                <a:gd name="T10" fmla="*/ 30 w 162"/>
                <a:gd name="T11" fmla="*/ 120 h 159"/>
                <a:gd name="T12" fmla="*/ 69 w 162"/>
                <a:gd name="T13" fmla="*/ 159 h 159"/>
                <a:gd name="T14" fmla="*/ 162 w 162"/>
                <a:gd name="T15" fmla="*/ 159 h 159"/>
                <a:gd name="T16" fmla="*/ 162 w 162"/>
                <a:gd name="T17" fmla="*/ 69 h 159"/>
                <a:gd name="T18" fmla="*/ 120 w 162"/>
                <a:gd name="T19" fmla="*/ 3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59">
                  <a:moveTo>
                    <a:pt x="120" y="30"/>
                  </a:moveTo>
                  <a:lnTo>
                    <a:pt x="120" y="90"/>
                  </a:lnTo>
                  <a:lnTo>
                    <a:pt x="30" y="0"/>
                  </a:lnTo>
                  <a:lnTo>
                    <a:pt x="0" y="27"/>
                  </a:lnTo>
                  <a:lnTo>
                    <a:pt x="93" y="120"/>
                  </a:lnTo>
                  <a:lnTo>
                    <a:pt x="30" y="120"/>
                  </a:lnTo>
                  <a:lnTo>
                    <a:pt x="69" y="159"/>
                  </a:lnTo>
                  <a:lnTo>
                    <a:pt x="162" y="159"/>
                  </a:lnTo>
                  <a:lnTo>
                    <a:pt x="162" y="69"/>
                  </a:lnTo>
                  <a:lnTo>
                    <a:pt x="120" y="3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sp>
          <p:nvSpPr>
            <p:cNvPr id="32" name="Freeform 19">
              <a:extLst>
                <a:ext uri="{FF2B5EF4-FFF2-40B4-BE49-F238E27FC236}">
                  <a16:creationId xmlns="" xmlns:a16="http://schemas.microsoft.com/office/drawing/2014/main" id="{CDB7E886-7A3C-F14B-9B7B-7056B1772497}"/>
                </a:ext>
              </a:extLst>
            </p:cNvPr>
            <p:cNvSpPr>
              <a:spLocks/>
            </p:cNvSpPr>
            <p:nvPr userDrawn="1"/>
          </p:nvSpPr>
          <p:spPr bwMode="auto">
            <a:xfrm>
              <a:off x="8615363" y="4090988"/>
              <a:ext cx="252413" cy="252413"/>
            </a:xfrm>
            <a:custGeom>
              <a:avLst/>
              <a:gdLst>
                <a:gd name="T0" fmla="*/ 159 w 159"/>
                <a:gd name="T1" fmla="*/ 27 h 159"/>
                <a:gd name="T2" fmla="*/ 132 w 159"/>
                <a:gd name="T3" fmla="*/ 0 h 159"/>
                <a:gd name="T4" fmla="*/ 39 w 159"/>
                <a:gd name="T5" fmla="*/ 90 h 159"/>
                <a:gd name="T6" fmla="*/ 39 w 159"/>
                <a:gd name="T7" fmla="*/ 30 h 159"/>
                <a:gd name="T8" fmla="*/ 0 w 159"/>
                <a:gd name="T9" fmla="*/ 69 h 159"/>
                <a:gd name="T10" fmla="*/ 0 w 159"/>
                <a:gd name="T11" fmla="*/ 159 h 159"/>
                <a:gd name="T12" fmla="*/ 90 w 159"/>
                <a:gd name="T13" fmla="*/ 159 h 159"/>
                <a:gd name="T14" fmla="*/ 129 w 159"/>
                <a:gd name="T15" fmla="*/ 120 h 159"/>
                <a:gd name="T16" fmla="*/ 66 w 159"/>
                <a:gd name="T17" fmla="*/ 120 h 159"/>
                <a:gd name="T18" fmla="*/ 159 w 159"/>
                <a:gd name="T19" fmla="*/ 2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 h="159">
                  <a:moveTo>
                    <a:pt x="159" y="27"/>
                  </a:moveTo>
                  <a:lnTo>
                    <a:pt x="132" y="0"/>
                  </a:lnTo>
                  <a:lnTo>
                    <a:pt x="39" y="90"/>
                  </a:lnTo>
                  <a:lnTo>
                    <a:pt x="39" y="30"/>
                  </a:lnTo>
                  <a:lnTo>
                    <a:pt x="0" y="69"/>
                  </a:lnTo>
                  <a:lnTo>
                    <a:pt x="0" y="159"/>
                  </a:lnTo>
                  <a:lnTo>
                    <a:pt x="90" y="159"/>
                  </a:lnTo>
                  <a:lnTo>
                    <a:pt x="129" y="120"/>
                  </a:lnTo>
                  <a:lnTo>
                    <a:pt x="66" y="120"/>
                  </a:lnTo>
                  <a:lnTo>
                    <a:pt x="159" y="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sp>
          <p:nvSpPr>
            <p:cNvPr id="33" name="Freeform 20">
              <a:extLst>
                <a:ext uri="{FF2B5EF4-FFF2-40B4-BE49-F238E27FC236}">
                  <a16:creationId xmlns="" xmlns:a16="http://schemas.microsoft.com/office/drawing/2014/main" id="{92085F06-6E18-D74D-BF96-DCE7A8788FF4}"/>
                </a:ext>
              </a:extLst>
            </p:cNvPr>
            <p:cNvSpPr>
              <a:spLocks/>
            </p:cNvSpPr>
            <p:nvPr userDrawn="1"/>
          </p:nvSpPr>
          <p:spPr bwMode="auto">
            <a:xfrm>
              <a:off x="8034338" y="4676776"/>
              <a:ext cx="257175" cy="252413"/>
            </a:xfrm>
            <a:custGeom>
              <a:avLst/>
              <a:gdLst>
                <a:gd name="T0" fmla="*/ 69 w 162"/>
                <a:gd name="T1" fmla="*/ 0 h 159"/>
                <a:gd name="T2" fmla="*/ 30 w 162"/>
                <a:gd name="T3" fmla="*/ 39 h 159"/>
                <a:gd name="T4" fmla="*/ 93 w 162"/>
                <a:gd name="T5" fmla="*/ 39 h 159"/>
                <a:gd name="T6" fmla="*/ 0 w 162"/>
                <a:gd name="T7" fmla="*/ 132 h 159"/>
                <a:gd name="T8" fmla="*/ 30 w 162"/>
                <a:gd name="T9" fmla="*/ 159 h 159"/>
                <a:gd name="T10" fmla="*/ 120 w 162"/>
                <a:gd name="T11" fmla="*/ 69 h 159"/>
                <a:gd name="T12" fmla="*/ 120 w 162"/>
                <a:gd name="T13" fmla="*/ 129 h 159"/>
                <a:gd name="T14" fmla="*/ 162 w 162"/>
                <a:gd name="T15" fmla="*/ 90 h 159"/>
                <a:gd name="T16" fmla="*/ 162 w 162"/>
                <a:gd name="T17" fmla="*/ 0 h 159"/>
                <a:gd name="T18" fmla="*/ 69 w 162"/>
                <a:gd name="T1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59">
                  <a:moveTo>
                    <a:pt x="69" y="0"/>
                  </a:moveTo>
                  <a:lnTo>
                    <a:pt x="30" y="39"/>
                  </a:lnTo>
                  <a:lnTo>
                    <a:pt x="93" y="39"/>
                  </a:lnTo>
                  <a:lnTo>
                    <a:pt x="0" y="132"/>
                  </a:lnTo>
                  <a:lnTo>
                    <a:pt x="30" y="159"/>
                  </a:lnTo>
                  <a:lnTo>
                    <a:pt x="120" y="69"/>
                  </a:lnTo>
                  <a:lnTo>
                    <a:pt x="120" y="129"/>
                  </a:lnTo>
                  <a:lnTo>
                    <a:pt x="162" y="90"/>
                  </a:lnTo>
                  <a:lnTo>
                    <a:pt x="162" y="0"/>
                  </a:lnTo>
                  <a:lnTo>
                    <a:pt x="6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sp>
          <p:nvSpPr>
            <p:cNvPr id="34" name="Freeform 21">
              <a:extLst>
                <a:ext uri="{FF2B5EF4-FFF2-40B4-BE49-F238E27FC236}">
                  <a16:creationId xmlns="" xmlns:a16="http://schemas.microsoft.com/office/drawing/2014/main" id="{B9FE640B-CA67-F84A-8A43-9A341A9FF5E8}"/>
                </a:ext>
              </a:extLst>
            </p:cNvPr>
            <p:cNvSpPr>
              <a:spLocks/>
            </p:cNvSpPr>
            <p:nvPr userDrawn="1"/>
          </p:nvSpPr>
          <p:spPr bwMode="auto">
            <a:xfrm>
              <a:off x="8615363" y="4676776"/>
              <a:ext cx="252413" cy="252413"/>
            </a:xfrm>
            <a:custGeom>
              <a:avLst/>
              <a:gdLst>
                <a:gd name="T0" fmla="*/ 159 w 159"/>
                <a:gd name="T1" fmla="*/ 132 h 159"/>
                <a:gd name="T2" fmla="*/ 66 w 159"/>
                <a:gd name="T3" fmla="*/ 39 h 159"/>
                <a:gd name="T4" fmla="*/ 129 w 159"/>
                <a:gd name="T5" fmla="*/ 39 h 159"/>
                <a:gd name="T6" fmla="*/ 90 w 159"/>
                <a:gd name="T7" fmla="*/ 0 h 159"/>
                <a:gd name="T8" fmla="*/ 0 w 159"/>
                <a:gd name="T9" fmla="*/ 0 h 159"/>
                <a:gd name="T10" fmla="*/ 0 w 159"/>
                <a:gd name="T11" fmla="*/ 90 h 159"/>
                <a:gd name="T12" fmla="*/ 39 w 159"/>
                <a:gd name="T13" fmla="*/ 129 h 159"/>
                <a:gd name="T14" fmla="*/ 39 w 159"/>
                <a:gd name="T15" fmla="*/ 69 h 159"/>
                <a:gd name="T16" fmla="*/ 132 w 159"/>
                <a:gd name="T17" fmla="*/ 159 h 159"/>
                <a:gd name="T18" fmla="*/ 159 w 159"/>
                <a:gd name="T19" fmla="*/ 13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 h="159">
                  <a:moveTo>
                    <a:pt x="159" y="132"/>
                  </a:moveTo>
                  <a:lnTo>
                    <a:pt x="66" y="39"/>
                  </a:lnTo>
                  <a:lnTo>
                    <a:pt x="129" y="39"/>
                  </a:lnTo>
                  <a:lnTo>
                    <a:pt x="90" y="0"/>
                  </a:lnTo>
                  <a:lnTo>
                    <a:pt x="0" y="0"/>
                  </a:lnTo>
                  <a:lnTo>
                    <a:pt x="0" y="90"/>
                  </a:lnTo>
                  <a:lnTo>
                    <a:pt x="39" y="129"/>
                  </a:lnTo>
                  <a:lnTo>
                    <a:pt x="39" y="69"/>
                  </a:lnTo>
                  <a:lnTo>
                    <a:pt x="132" y="159"/>
                  </a:lnTo>
                  <a:lnTo>
                    <a:pt x="159" y="1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grpSp>
      <p:grpSp>
        <p:nvGrpSpPr>
          <p:cNvPr id="35" name="Group 34">
            <a:extLst>
              <a:ext uri="{FF2B5EF4-FFF2-40B4-BE49-F238E27FC236}">
                <a16:creationId xmlns="" xmlns:a16="http://schemas.microsoft.com/office/drawing/2014/main" id="{FDE80141-E1A7-5945-9259-9913BB8535CC}"/>
              </a:ext>
            </a:extLst>
          </p:cNvPr>
          <p:cNvGrpSpPr/>
          <p:nvPr/>
        </p:nvGrpSpPr>
        <p:grpSpPr>
          <a:xfrm>
            <a:off x="9896478" y="3786188"/>
            <a:ext cx="1452563" cy="1447800"/>
            <a:chOff x="9896475" y="3786188"/>
            <a:chExt cx="1452563" cy="1447800"/>
          </a:xfrm>
        </p:grpSpPr>
        <p:sp>
          <p:nvSpPr>
            <p:cNvPr id="36" name="Oval 22">
              <a:extLst>
                <a:ext uri="{FF2B5EF4-FFF2-40B4-BE49-F238E27FC236}">
                  <a16:creationId xmlns="" xmlns:a16="http://schemas.microsoft.com/office/drawing/2014/main" id="{A276C3E0-15A9-0A40-8E23-E91049626C9B}"/>
                </a:ext>
              </a:extLst>
            </p:cNvPr>
            <p:cNvSpPr>
              <a:spLocks noChangeArrowheads="1"/>
            </p:cNvSpPr>
            <p:nvPr userDrawn="1"/>
          </p:nvSpPr>
          <p:spPr bwMode="auto">
            <a:xfrm>
              <a:off x="9896475" y="3786188"/>
              <a:ext cx="1452563" cy="1447800"/>
            </a:xfrm>
            <a:prstGeom prst="ellipse">
              <a:avLst/>
            </a:prstGeom>
            <a:solidFill>
              <a:srgbClr val="75A8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sp>
          <p:nvSpPr>
            <p:cNvPr id="37" name="Freeform 23">
              <a:extLst>
                <a:ext uri="{FF2B5EF4-FFF2-40B4-BE49-F238E27FC236}">
                  <a16:creationId xmlns="" xmlns:a16="http://schemas.microsoft.com/office/drawing/2014/main" id="{B50D79A1-6B26-2A40-8B0B-986C339EF3BD}"/>
                </a:ext>
              </a:extLst>
            </p:cNvPr>
            <p:cNvSpPr>
              <a:spLocks noEditPoints="1"/>
            </p:cNvSpPr>
            <p:nvPr userDrawn="1"/>
          </p:nvSpPr>
          <p:spPr bwMode="auto">
            <a:xfrm>
              <a:off x="10410825" y="3990976"/>
              <a:ext cx="581025" cy="1114425"/>
            </a:xfrm>
            <a:custGeom>
              <a:avLst/>
              <a:gdLst>
                <a:gd name="T0" fmla="*/ 85 w 122"/>
                <a:gd name="T1" fmla="*/ 80 h 234"/>
                <a:gd name="T2" fmla="*/ 79 w 122"/>
                <a:gd name="T3" fmla="*/ 154 h 234"/>
                <a:gd name="T4" fmla="*/ 72 w 122"/>
                <a:gd name="T5" fmla="*/ 148 h 234"/>
                <a:gd name="T6" fmla="*/ 70 w 122"/>
                <a:gd name="T7" fmla="*/ 83 h 234"/>
                <a:gd name="T8" fmla="*/ 69 w 122"/>
                <a:gd name="T9" fmla="*/ 123 h 234"/>
                <a:gd name="T10" fmla="*/ 69 w 122"/>
                <a:gd name="T11" fmla="*/ 158 h 234"/>
                <a:gd name="T12" fmla="*/ 69 w 122"/>
                <a:gd name="T13" fmla="*/ 225 h 234"/>
                <a:gd name="T14" fmla="*/ 56 w 122"/>
                <a:gd name="T15" fmla="*/ 234 h 234"/>
                <a:gd name="T16" fmla="*/ 47 w 122"/>
                <a:gd name="T17" fmla="*/ 170 h 234"/>
                <a:gd name="T18" fmla="*/ 47 w 122"/>
                <a:gd name="T19" fmla="*/ 142 h 234"/>
                <a:gd name="T20" fmla="*/ 38 w 122"/>
                <a:gd name="T21" fmla="*/ 143 h 234"/>
                <a:gd name="T22" fmla="*/ 38 w 122"/>
                <a:gd name="T23" fmla="*/ 169 h 234"/>
                <a:gd name="T24" fmla="*/ 29 w 122"/>
                <a:gd name="T25" fmla="*/ 234 h 234"/>
                <a:gd name="T26" fmla="*/ 17 w 122"/>
                <a:gd name="T27" fmla="*/ 225 h 234"/>
                <a:gd name="T28" fmla="*/ 17 w 122"/>
                <a:gd name="T29" fmla="*/ 158 h 234"/>
                <a:gd name="T30" fmla="*/ 17 w 122"/>
                <a:gd name="T31" fmla="*/ 147 h 234"/>
                <a:gd name="T32" fmla="*/ 15 w 122"/>
                <a:gd name="T33" fmla="*/ 83 h 234"/>
                <a:gd name="T34" fmla="*/ 13 w 122"/>
                <a:gd name="T35" fmla="*/ 148 h 234"/>
                <a:gd name="T36" fmla="*/ 7 w 122"/>
                <a:gd name="T37" fmla="*/ 154 h 234"/>
                <a:gd name="T38" fmla="*/ 0 w 122"/>
                <a:gd name="T39" fmla="*/ 148 h 234"/>
                <a:gd name="T40" fmla="*/ 24 w 122"/>
                <a:gd name="T41" fmla="*/ 56 h 234"/>
                <a:gd name="T42" fmla="*/ 27 w 122"/>
                <a:gd name="T43" fmla="*/ 56 h 234"/>
                <a:gd name="T44" fmla="*/ 58 w 122"/>
                <a:gd name="T45" fmla="*/ 56 h 234"/>
                <a:gd name="T46" fmla="*/ 19 w 122"/>
                <a:gd name="T47" fmla="*/ 27 h 234"/>
                <a:gd name="T48" fmla="*/ 66 w 122"/>
                <a:gd name="T49" fmla="*/ 27 h 234"/>
                <a:gd name="T50" fmla="*/ 20 w 122"/>
                <a:gd name="T51" fmla="*/ 24 h 234"/>
                <a:gd name="T52" fmla="*/ 102 w 122"/>
                <a:gd name="T53" fmla="*/ 32 h 234"/>
                <a:gd name="T54" fmla="*/ 98 w 122"/>
                <a:gd name="T55" fmla="*/ 36 h 234"/>
                <a:gd name="T56" fmla="*/ 102 w 122"/>
                <a:gd name="T57" fmla="*/ 32 h 234"/>
                <a:gd name="T58" fmla="*/ 99 w 122"/>
                <a:gd name="T59" fmla="*/ 29 h 234"/>
                <a:gd name="T60" fmla="*/ 102 w 122"/>
                <a:gd name="T61" fmla="*/ 17 h 234"/>
                <a:gd name="T62" fmla="*/ 98 w 122"/>
                <a:gd name="T63" fmla="*/ 9 h 234"/>
                <a:gd name="T64" fmla="*/ 114 w 122"/>
                <a:gd name="T65" fmla="*/ 8 h 234"/>
                <a:gd name="T66" fmla="*/ 90 w 122"/>
                <a:gd name="T67" fmla="*/ 40 h 234"/>
                <a:gd name="T68" fmla="*/ 82 w 122"/>
                <a:gd name="T69" fmla="*/ 33 h 234"/>
                <a:gd name="T70" fmla="*/ 114 w 122"/>
                <a:gd name="T71" fmla="*/ 8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2" h="234">
                  <a:moveTo>
                    <a:pt x="62" y="56"/>
                  </a:moveTo>
                  <a:cubicBezTo>
                    <a:pt x="74" y="56"/>
                    <a:pt x="85" y="67"/>
                    <a:pt x="85" y="80"/>
                  </a:cubicBezTo>
                  <a:cubicBezTo>
                    <a:pt x="85" y="147"/>
                    <a:pt x="85" y="147"/>
                    <a:pt x="85" y="147"/>
                  </a:cubicBezTo>
                  <a:cubicBezTo>
                    <a:pt x="85" y="151"/>
                    <a:pt x="82" y="154"/>
                    <a:pt x="79" y="154"/>
                  </a:cubicBezTo>
                  <a:cubicBezTo>
                    <a:pt x="75" y="155"/>
                    <a:pt x="72" y="152"/>
                    <a:pt x="72" y="148"/>
                  </a:cubicBezTo>
                  <a:cubicBezTo>
                    <a:pt x="72" y="148"/>
                    <a:pt x="72" y="148"/>
                    <a:pt x="72" y="148"/>
                  </a:cubicBezTo>
                  <a:cubicBezTo>
                    <a:pt x="72" y="85"/>
                    <a:pt x="72" y="85"/>
                    <a:pt x="72" y="85"/>
                  </a:cubicBezTo>
                  <a:cubicBezTo>
                    <a:pt x="72" y="84"/>
                    <a:pt x="71" y="83"/>
                    <a:pt x="70" y="83"/>
                  </a:cubicBezTo>
                  <a:cubicBezTo>
                    <a:pt x="69" y="83"/>
                    <a:pt x="69" y="83"/>
                    <a:pt x="69" y="84"/>
                  </a:cubicBezTo>
                  <a:cubicBezTo>
                    <a:pt x="69" y="123"/>
                    <a:pt x="69" y="123"/>
                    <a:pt x="69" y="123"/>
                  </a:cubicBezTo>
                  <a:cubicBezTo>
                    <a:pt x="69" y="123"/>
                    <a:pt x="69" y="123"/>
                    <a:pt x="69" y="123"/>
                  </a:cubicBezTo>
                  <a:cubicBezTo>
                    <a:pt x="69" y="158"/>
                    <a:pt x="69" y="158"/>
                    <a:pt x="69" y="158"/>
                  </a:cubicBezTo>
                  <a:cubicBezTo>
                    <a:pt x="69" y="168"/>
                    <a:pt x="69" y="168"/>
                    <a:pt x="69" y="168"/>
                  </a:cubicBezTo>
                  <a:cubicBezTo>
                    <a:pt x="69" y="225"/>
                    <a:pt x="69" y="225"/>
                    <a:pt x="69" y="225"/>
                  </a:cubicBezTo>
                  <a:cubicBezTo>
                    <a:pt x="69" y="230"/>
                    <a:pt x="64" y="234"/>
                    <a:pt x="59" y="234"/>
                  </a:cubicBezTo>
                  <a:cubicBezTo>
                    <a:pt x="56" y="234"/>
                    <a:pt x="56" y="234"/>
                    <a:pt x="56" y="234"/>
                  </a:cubicBezTo>
                  <a:cubicBezTo>
                    <a:pt x="51" y="234"/>
                    <a:pt x="47" y="230"/>
                    <a:pt x="47" y="225"/>
                  </a:cubicBezTo>
                  <a:cubicBezTo>
                    <a:pt x="47" y="170"/>
                    <a:pt x="47" y="170"/>
                    <a:pt x="47" y="170"/>
                  </a:cubicBezTo>
                  <a:cubicBezTo>
                    <a:pt x="47" y="161"/>
                    <a:pt x="47" y="161"/>
                    <a:pt x="47" y="161"/>
                  </a:cubicBezTo>
                  <a:cubicBezTo>
                    <a:pt x="47" y="142"/>
                    <a:pt x="47" y="142"/>
                    <a:pt x="47" y="142"/>
                  </a:cubicBezTo>
                  <a:cubicBezTo>
                    <a:pt x="47" y="140"/>
                    <a:pt x="45" y="138"/>
                    <a:pt x="42" y="138"/>
                  </a:cubicBezTo>
                  <a:cubicBezTo>
                    <a:pt x="40" y="138"/>
                    <a:pt x="38" y="140"/>
                    <a:pt x="38" y="143"/>
                  </a:cubicBezTo>
                  <a:cubicBezTo>
                    <a:pt x="38" y="159"/>
                    <a:pt x="38" y="159"/>
                    <a:pt x="38" y="159"/>
                  </a:cubicBezTo>
                  <a:cubicBezTo>
                    <a:pt x="38" y="169"/>
                    <a:pt x="38" y="169"/>
                    <a:pt x="38" y="169"/>
                  </a:cubicBezTo>
                  <a:cubicBezTo>
                    <a:pt x="38" y="225"/>
                    <a:pt x="38" y="225"/>
                    <a:pt x="38" y="225"/>
                  </a:cubicBezTo>
                  <a:cubicBezTo>
                    <a:pt x="38" y="230"/>
                    <a:pt x="34" y="234"/>
                    <a:pt x="29" y="234"/>
                  </a:cubicBezTo>
                  <a:cubicBezTo>
                    <a:pt x="26" y="234"/>
                    <a:pt x="26" y="234"/>
                    <a:pt x="26" y="234"/>
                  </a:cubicBezTo>
                  <a:cubicBezTo>
                    <a:pt x="21" y="234"/>
                    <a:pt x="17" y="230"/>
                    <a:pt x="17" y="225"/>
                  </a:cubicBezTo>
                  <a:cubicBezTo>
                    <a:pt x="17" y="162"/>
                    <a:pt x="17" y="162"/>
                    <a:pt x="17" y="162"/>
                  </a:cubicBezTo>
                  <a:cubicBezTo>
                    <a:pt x="17" y="158"/>
                    <a:pt x="17" y="158"/>
                    <a:pt x="17" y="158"/>
                  </a:cubicBezTo>
                  <a:cubicBezTo>
                    <a:pt x="17" y="149"/>
                    <a:pt x="17" y="149"/>
                    <a:pt x="17" y="149"/>
                  </a:cubicBezTo>
                  <a:cubicBezTo>
                    <a:pt x="17" y="147"/>
                    <a:pt x="17" y="147"/>
                    <a:pt x="17" y="147"/>
                  </a:cubicBezTo>
                  <a:cubicBezTo>
                    <a:pt x="17" y="85"/>
                    <a:pt x="17" y="85"/>
                    <a:pt x="17" y="85"/>
                  </a:cubicBezTo>
                  <a:cubicBezTo>
                    <a:pt x="17" y="84"/>
                    <a:pt x="16" y="83"/>
                    <a:pt x="15" y="83"/>
                  </a:cubicBezTo>
                  <a:cubicBezTo>
                    <a:pt x="14" y="83"/>
                    <a:pt x="13" y="84"/>
                    <a:pt x="13" y="85"/>
                  </a:cubicBezTo>
                  <a:cubicBezTo>
                    <a:pt x="13" y="148"/>
                    <a:pt x="13" y="148"/>
                    <a:pt x="13" y="148"/>
                  </a:cubicBezTo>
                  <a:cubicBezTo>
                    <a:pt x="13" y="148"/>
                    <a:pt x="13" y="148"/>
                    <a:pt x="13" y="148"/>
                  </a:cubicBezTo>
                  <a:cubicBezTo>
                    <a:pt x="13" y="151"/>
                    <a:pt x="10" y="154"/>
                    <a:pt x="7" y="154"/>
                  </a:cubicBezTo>
                  <a:cubicBezTo>
                    <a:pt x="3" y="154"/>
                    <a:pt x="0" y="151"/>
                    <a:pt x="0" y="148"/>
                  </a:cubicBezTo>
                  <a:cubicBezTo>
                    <a:pt x="0" y="148"/>
                    <a:pt x="0" y="148"/>
                    <a:pt x="0" y="148"/>
                  </a:cubicBezTo>
                  <a:cubicBezTo>
                    <a:pt x="0" y="80"/>
                    <a:pt x="0" y="80"/>
                    <a:pt x="0" y="80"/>
                  </a:cubicBezTo>
                  <a:cubicBezTo>
                    <a:pt x="0" y="67"/>
                    <a:pt x="11" y="56"/>
                    <a:pt x="24" y="56"/>
                  </a:cubicBezTo>
                  <a:cubicBezTo>
                    <a:pt x="27" y="56"/>
                    <a:pt x="27" y="56"/>
                    <a:pt x="27" y="56"/>
                  </a:cubicBezTo>
                  <a:cubicBezTo>
                    <a:pt x="27" y="56"/>
                    <a:pt x="27" y="56"/>
                    <a:pt x="27" y="56"/>
                  </a:cubicBezTo>
                  <a:cubicBezTo>
                    <a:pt x="58" y="56"/>
                    <a:pt x="58" y="56"/>
                    <a:pt x="58" y="56"/>
                  </a:cubicBezTo>
                  <a:cubicBezTo>
                    <a:pt x="58" y="56"/>
                    <a:pt x="58" y="56"/>
                    <a:pt x="58" y="56"/>
                  </a:cubicBezTo>
                  <a:cubicBezTo>
                    <a:pt x="62" y="56"/>
                    <a:pt x="62" y="56"/>
                    <a:pt x="62" y="56"/>
                  </a:cubicBezTo>
                  <a:moveTo>
                    <a:pt x="19" y="27"/>
                  </a:moveTo>
                  <a:cubicBezTo>
                    <a:pt x="19" y="40"/>
                    <a:pt x="30" y="50"/>
                    <a:pt x="43" y="50"/>
                  </a:cubicBezTo>
                  <a:cubicBezTo>
                    <a:pt x="55" y="50"/>
                    <a:pt x="66" y="40"/>
                    <a:pt x="66" y="27"/>
                  </a:cubicBezTo>
                  <a:cubicBezTo>
                    <a:pt x="66" y="26"/>
                    <a:pt x="66" y="25"/>
                    <a:pt x="66" y="24"/>
                  </a:cubicBezTo>
                  <a:cubicBezTo>
                    <a:pt x="20" y="24"/>
                    <a:pt x="20" y="24"/>
                    <a:pt x="20" y="24"/>
                  </a:cubicBezTo>
                  <a:cubicBezTo>
                    <a:pt x="19" y="25"/>
                    <a:pt x="19" y="26"/>
                    <a:pt x="19" y="27"/>
                  </a:cubicBezTo>
                  <a:moveTo>
                    <a:pt x="102" y="32"/>
                  </a:moveTo>
                  <a:cubicBezTo>
                    <a:pt x="98" y="32"/>
                    <a:pt x="98" y="32"/>
                    <a:pt x="98" y="32"/>
                  </a:cubicBezTo>
                  <a:cubicBezTo>
                    <a:pt x="98" y="36"/>
                    <a:pt x="98" y="36"/>
                    <a:pt x="98" y="36"/>
                  </a:cubicBezTo>
                  <a:cubicBezTo>
                    <a:pt x="102" y="36"/>
                    <a:pt x="102" y="36"/>
                    <a:pt x="102" y="36"/>
                  </a:cubicBezTo>
                  <a:lnTo>
                    <a:pt x="102" y="32"/>
                  </a:lnTo>
                  <a:close/>
                  <a:moveTo>
                    <a:pt x="98" y="17"/>
                  </a:moveTo>
                  <a:cubicBezTo>
                    <a:pt x="99" y="29"/>
                    <a:pt x="99" y="29"/>
                    <a:pt x="99" y="29"/>
                  </a:cubicBezTo>
                  <a:cubicBezTo>
                    <a:pt x="101" y="29"/>
                    <a:pt x="101" y="29"/>
                    <a:pt x="101" y="29"/>
                  </a:cubicBezTo>
                  <a:cubicBezTo>
                    <a:pt x="102" y="17"/>
                    <a:pt x="102" y="17"/>
                    <a:pt x="102" y="17"/>
                  </a:cubicBezTo>
                  <a:cubicBezTo>
                    <a:pt x="102" y="9"/>
                    <a:pt x="102" y="9"/>
                    <a:pt x="102" y="9"/>
                  </a:cubicBezTo>
                  <a:cubicBezTo>
                    <a:pt x="98" y="9"/>
                    <a:pt x="98" y="9"/>
                    <a:pt x="98" y="9"/>
                  </a:cubicBezTo>
                  <a:lnTo>
                    <a:pt x="98" y="17"/>
                  </a:lnTo>
                  <a:close/>
                  <a:moveTo>
                    <a:pt x="114" y="8"/>
                  </a:moveTo>
                  <a:cubicBezTo>
                    <a:pt x="122" y="16"/>
                    <a:pt x="122" y="29"/>
                    <a:pt x="114" y="37"/>
                  </a:cubicBezTo>
                  <a:cubicBezTo>
                    <a:pt x="108" y="44"/>
                    <a:pt x="98" y="45"/>
                    <a:pt x="90" y="40"/>
                  </a:cubicBezTo>
                  <a:cubicBezTo>
                    <a:pt x="78" y="44"/>
                    <a:pt x="78" y="44"/>
                    <a:pt x="78" y="44"/>
                  </a:cubicBezTo>
                  <a:cubicBezTo>
                    <a:pt x="82" y="33"/>
                    <a:pt x="82" y="33"/>
                    <a:pt x="82" y="33"/>
                  </a:cubicBezTo>
                  <a:cubicBezTo>
                    <a:pt x="78" y="25"/>
                    <a:pt x="79" y="15"/>
                    <a:pt x="86" y="8"/>
                  </a:cubicBezTo>
                  <a:cubicBezTo>
                    <a:pt x="94" y="0"/>
                    <a:pt x="107" y="0"/>
                    <a:pt x="114" y="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sp>
          <p:nvSpPr>
            <p:cNvPr id="38" name="Freeform 24">
              <a:extLst>
                <a:ext uri="{FF2B5EF4-FFF2-40B4-BE49-F238E27FC236}">
                  <a16:creationId xmlns="" xmlns:a16="http://schemas.microsoft.com/office/drawing/2014/main" id="{64B17446-5882-8845-A9A7-BC1440551366}"/>
                </a:ext>
              </a:extLst>
            </p:cNvPr>
            <p:cNvSpPr>
              <a:spLocks noEditPoints="1"/>
            </p:cNvSpPr>
            <p:nvPr userDrawn="1"/>
          </p:nvSpPr>
          <p:spPr bwMode="auto">
            <a:xfrm>
              <a:off x="10477500" y="4252913"/>
              <a:ext cx="271463" cy="314325"/>
            </a:xfrm>
            <a:custGeom>
              <a:avLst/>
              <a:gdLst>
                <a:gd name="T0" fmla="*/ 27 w 57"/>
                <a:gd name="T1" fmla="*/ 42 h 66"/>
                <a:gd name="T2" fmla="*/ 27 w 57"/>
                <a:gd name="T3" fmla="*/ 46 h 66"/>
                <a:gd name="T4" fmla="*/ 27 w 57"/>
                <a:gd name="T5" fmla="*/ 59 h 66"/>
                <a:gd name="T6" fmla="*/ 0 w 57"/>
                <a:gd name="T7" fmla="*/ 60 h 66"/>
                <a:gd name="T8" fmla="*/ 0 w 57"/>
                <a:gd name="T9" fmla="*/ 56 h 66"/>
                <a:gd name="T10" fmla="*/ 0 w 57"/>
                <a:gd name="T11" fmla="*/ 46 h 66"/>
                <a:gd name="T12" fmla="*/ 10 w 57"/>
                <a:gd name="T13" fmla="*/ 42 h 66"/>
                <a:gd name="T14" fmla="*/ 14 w 57"/>
                <a:gd name="T15" fmla="*/ 1 h 66"/>
                <a:gd name="T16" fmla="*/ 16 w 57"/>
                <a:gd name="T17" fmla="*/ 1 h 66"/>
                <a:gd name="T18" fmla="*/ 17 w 57"/>
                <a:gd name="T19" fmla="*/ 1 h 66"/>
                <a:gd name="T20" fmla="*/ 27 w 57"/>
                <a:gd name="T21" fmla="*/ 33 h 66"/>
                <a:gd name="T22" fmla="*/ 11 w 57"/>
                <a:gd name="T23" fmla="*/ 39 h 66"/>
                <a:gd name="T24" fmla="*/ 9 w 57"/>
                <a:gd name="T25" fmla="*/ 1 h 66"/>
                <a:gd name="T26" fmla="*/ 1 w 57"/>
                <a:gd name="T27" fmla="*/ 33 h 66"/>
                <a:gd name="T28" fmla="*/ 0 w 57"/>
                <a:gd name="T29" fmla="*/ 34 h 66"/>
                <a:gd name="T30" fmla="*/ 10 w 57"/>
                <a:gd name="T31" fmla="*/ 40 h 66"/>
                <a:gd name="T32" fmla="*/ 0 w 57"/>
                <a:gd name="T33" fmla="*/ 65 h 66"/>
                <a:gd name="T34" fmla="*/ 27 w 57"/>
                <a:gd name="T35" fmla="*/ 66 h 66"/>
                <a:gd name="T36" fmla="*/ 0 w 57"/>
                <a:gd name="T37" fmla="*/ 62 h 66"/>
                <a:gd name="T38" fmla="*/ 57 w 57"/>
                <a:gd name="T39" fmla="*/ 33 h 66"/>
                <a:gd name="T40" fmla="*/ 48 w 57"/>
                <a:gd name="T41" fmla="*/ 25 h 66"/>
                <a:gd name="T42" fmla="*/ 46 w 57"/>
                <a:gd name="T43" fmla="*/ 1 h 66"/>
                <a:gd name="T44" fmla="*/ 47 w 57"/>
                <a:gd name="T45" fmla="*/ 40 h 66"/>
                <a:gd name="T46" fmla="*/ 57 w 57"/>
                <a:gd name="T47" fmla="*/ 34 h 66"/>
                <a:gd name="T48" fmla="*/ 43 w 57"/>
                <a:gd name="T49" fmla="*/ 39 h 66"/>
                <a:gd name="T50" fmla="*/ 42 w 57"/>
                <a:gd name="T51" fmla="*/ 1 h 66"/>
                <a:gd name="T52" fmla="*/ 40 w 57"/>
                <a:gd name="T53" fmla="*/ 1 h 66"/>
                <a:gd name="T54" fmla="*/ 30 w 57"/>
                <a:gd name="T55" fmla="*/ 43 h 66"/>
                <a:gd name="T56" fmla="*/ 30 w 57"/>
                <a:gd name="T57" fmla="*/ 46 h 66"/>
                <a:gd name="T58" fmla="*/ 30 w 57"/>
                <a:gd name="T59" fmla="*/ 56 h 66"/>
                <a:gd name="T60" fmla="*/ 30 w 57"/>
                <a:gd name="T61" fmla="*/ 60 h 66"/>
                <a:gd name="T62" fmla="*/ 57 w 57"/>
                <a:gd name="T63" fmla="*/ 59 h 66"/>
                <a:gd name="T64" fmla="*/ 57 w 57"/>
                <a:gd name="T65" fmla="*/ 46 h 66"/>
                <a:gd name="T66" fmla="*/ 57 w 57"/>
                <a:gd name="T67" fmla="*/ 42 h 66"/>
                <a:gd name="T68" fmla="*/ 43 w 57"/>
                <a:gd name="T69" fmla="*/ 39 h 66"/>
                <a:gd name="T70" fmla="*/ 56 w 57"/>
                <a:gd name="T71" fmla="*/ 66 h 66"/>
                <a:gd name="T72" fmla="*/ 57 w 57"/>
                <a:gd name="T73" fmla="*/ 62 h 66"/>
                <a:gd name="T74" fmla="*/ 30 w 57"/>
                <a:gd name="T75"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 h="66">
                  <a:moveTo>
                    <a:pt x="27" y="42"/>
                  </a:moveTo>
                  <a:cubicBezTo>
                    <a:pt x="27" y="42"/>
                    <a:pt x="27" y="42"/>
                    <a:pt x="27" y="42"/>
                  </a:cubicBezTo>
                  <a:cubicBezTo>
                    <a:pt x="27" y="46"/>
                    <a:pt x="27" y="46"/>
                    <a:pt x="27" y="46"/>
                  </a:cubicBezTo>
                  <a:cubicBezTo>
                    <a:pt x="27" y="46"/>
                    <a:pt x="27" y="46"/>
                    <a:pt x="27" y="46"/>
                  </a:cubicBezTo>
                  <a:cubicBezTo>
                    <a:pt x="27" y="56"/>
                    <a:pt x="27" y="56"/>
                    <a:pt x="27" y="56"/>
                  </a:cubicBezTo>
                  <a:cubicBezTo>
                    <a:pt x="27" y="59"/>
                    <a:pt x="27" y="59"/>
                    <a:pt x="27" y="59"/>
                  </a:cubicBezTo>
                  <a:cubicBezTo>
                    <a:pt x="27" y="60"/>
                    <a:pt x="27" y="60"/>
                    <a:pt x="27" y="60"/>
                  </a:cubicBezTo>
                  <a:cubicBezTo>
                    <a:pt x="0" y="60"/>
                    <a:pt x="0" y="60"/>
                    <a:pt x="0" y="60"/>
                  </a:cubicBezTo>
                  <a:cubicBezTo>
                    <a:pt x="0" y="59"/>
                    <a:pt x="0" y="59"/>
                    <a:pt x="0" y="59"/>
                  </a:cubicBezTo>
                  <a:cubicBezTo>
                    <a:pt x="0" y="56"/>
                    <a:pt x="0" y="56"/>
                    <a:pt x="0" y="56"/>
                  </a:cubicBezTo>
                  <a:cubicBezTo>
                    <a:pt x="0" y="46"/>
                    <a:pt x="0" y="46"/>
                    <a:pt x="0" y="46"/>
                  </a:cubicBezTo>
                  <a:cubicBezTo>
                    <a:pt x="0" y="46"/>
                    <a:pt x="0" y="46"/>
                    <a:pt x="0" y="46"/>
                  </a:cubicBezTo>
                  <a:cubicBezTo>
                    <a:pt x="0" y="42"/>
                    <a:pt x="0" y="42"/>
                    <a:pt x="0" y="42"/>
                  </a:cubicBezTo>
                  <a:cubicBezTo>
                    <a:pt x="10" y="42"/>
                    <a:pt x="10" y="42"/>
                    <a:pt x="10" y="42"/>
                  </a:cubicBezTo>
                  <a:cubicBezTo>
                    <a:pt x="12" y="42"/>
                    <a:pt x="14" y="41"/>
                    <a:pt x="14" y="39"/>
                  </a:cubicBezTo>
                  <a:cubicBezTo>
                    <a:pt x="14" y="1"/>
                    <a:pt x="14" y="1"/>
                    <a:pt x="14" y="1"/>
                  </a:cubicBezTo>
                  <a:cubicBezTo>
                    <a:pt x="15" y="1"/>
                    <a:pt x="15" y="1"/>
                    <a:pt x="15" y="1"/>
                  </a:cubicBezTo>
                  <a:cubicBezTo>
                    <a:pt x="16" y="0"/>
                    <a:pt x="16" y="1"/>
                    <a:pt x="16" y="1"/>
                  </a:cubicBezTo>
                  <a:cubicBezTo>
                    <a:pt x="17" y="1"/>
                    <a:pt x="17" y="1"/>
                    <a:pt x="17" y="1"/>
                  </a:cubicBezTo>
                  <a:cubicBezTo>
                    <a:pt x="17" y="1"/>
                    <a:pt x="17" y="1"/>
                    <a:pt x="17" y="1"/>
                  </a:cubicBezTo>
                  <a:cubicBezTo>
                    <a:pt x="17" y="1"/>
                    <a:pt x="17" y="1"/>
                    <a:pt x="17" y="1"/>
                  </a:cubicBezTo>
                  <a:cubicBezTo>
                    <a:pt x="27" y="33"/>
                    <a:pt x="27" y="33"/>
                    <a:pt x="27" y="33"/>
                  </a:cubicBezTo>
                  <a:lnTo>
                    <a:pt x="27" y="42"/>
                  </a:lnTo>
                  <a:close/>
                  <a:moveTo>
                    <a:pt x="11" y="39"/>
                  </a:moveTo>
                  <a:cubicBezTo>
                    <a:pt x="11" y="1"/>
                    <a:pt x="11" y="1"/>
                    <a:pt x="11" y="1"/>
                  </a:cubicBezTo>
                  <a:cubicBezTo>
                    <a:pt x="9" y="1"/>
                    <a:pt x="9" y="1"/>
                    <a:pt x="9" y="1"/>
                  </a:cubicBezTo>
                  <a:cubicBezTo>
                    <a:pt x="9" y="25"/>
                    <a:pt x="9" y="25"/>
                    <a:pt x="9" y="25"/>
                  </a:cubicBezTo>
                  <a:cubicBezTo>
                    <a:pt x="9" y="29"/>
                    <a:pt x="6" y="33"/>
                    <a:pt x="1" y="33"/>
                  </a:cubicBezTo>
                  <a:cubicBezTo>
                    <a:pt x="1" y="33"/>
                    <a:pt x="1" y="33"/>
                    <a:pt x="0" y="33"/>
                  </a:cubicBezTo>
                  <a:cubicBezTo>
                    <a:pt x="0" y="34"/>
                    <a:pt x="0" y="34"/>
                    <a:pt x="0" y="34"/>
                  </a:cubicBezTo>
                  <a:cubicBezTo>
                    <a:pt x="0" y="40"/>
                    <a:pt x="0" y="40"/>
                    <a:pt x="0" y="40"/>
                  </a:cubicBezTo>
                  <a:cubicBezTo>
                    <a:pt x="10" y="40"/>
                    <a:pt x="10" y="40"/>
                    <a:pt x="10" y="40"/>
                  </a:cubicBezTo>
                  <a:cubicBezTo>
                    <a:pt x="11" y="40"/>
                    <a:pt x="11" y="40"/>
                    <a:pt x="11" y="39"/>
                  </a:cubicBezTo>
                  <a:moveTo>
                    <a:pt x="0" y="65"/>
                  </a:moveTo>
                  <a:cubicBezTo>
                    <a:pt x="0" y="65"/>
                    <a:pt x="1" y="66"/>
                    <a:pt x="1" y="66"/>
                  </a:cubicBezTo>
                  <a:cubicBezTo>
                    <a:pt x="27" y="66"/>
                    <a:pt x="27" y="66"/>
                    <a:pt x="27" y="66"/>
                  </a:cubicBezTo>
                  <a:cubicBezTo>
                    <a:pt x="27" y="62"/>
                    <a:pt x="27" y="62"/>
                    <a:pt x="27" y="62"/>
                  </a:cubicBezTo>
                  <a:cubicBezTo>
                    <a:pt x="0" y="62"/>
                    <a:pt x="0" y="62"/>
                    <a:pt x="0" y="62"/>
                  </a:cubicBezTo>
                  <a:lnTo>
                    <a:pt x="0" y="65"/>
                  </a:lnTo>
                  <a:close/>
                  <a:moveTo>
                    <a:pt x="57" y="33"/>
                  </a:moveTo>
                  <a:cubicBezTo>
                    <a:pt x="56" y="33"/>
                    <a:pt x="56" y="33"/>
                    <a:pt x="56" y="33"/>
                  </a:cubicBezTo>
                  <a:cubicBezTo>
                    <a:pt x="51" y="33"/>
                    <a:pt x="48" y="29"/>
                    <a:pt x="48" y="25"/>
                  </a:cubicBezTo>
                  <a:cubicBezTo>
                    <a:pt x="48" y="1"/>
                    <a:pt x="48" y="1"/>
                    <a:pt x="48" y="1"/>
                  </a:cubicBezTo>
                  <a:cubicBezTo>
                    <a:pt x="46" y="1"/>
                    <a:pt x="46" y="1"/>
                    <a:pt x="46" y="1"/>
                  </a:cubicBezTo>
                  <a:cubicBezTo>
                    <a:pt x="46" y="39"/>
                    <a:pt x="46" y="39"/>
                    <a:pt x="46" y="39"/>
                  </a:cubicBezTo>
                  <a:cubicBezTo>
                    <a:pt x="46" y="40"/>
                    <a:pt x="46" y="40"/>
                    <a:pt x="47" y="40"/>
                  </a:cubicBezTo>
                  <a:cubicBezTo>
                    <a:pt x="57" y="40"/>
                    <a:pt x="57" y="40"/>
                    <a:pt x="57" y="40"/>
                  </a:cubicBezTo>
                  <a:cubicBezTo>
                    <a:pt x="57" y="34"/>
                    <a:pt x="57" y="34"/>
                    <a:pt x="57" y="34"/>
                  </a:cubicBezTo>
                  <a:cubicBezTo>
                    <a:pt x="57" y="34"/>
                    <a:pt x="57" y="34"/>
                    <a:pt x="57" y="33"/>
                  </a:cubicBezTo>
                  <a:moveTo>
                    <a:pt x="43" y="39"/>
                  </a:moveTo>
                  <a:cubicBezTo>
                    <a:pt x="43" y="1"/>
                    <a:pt x="43" y="1"/>
                    <a:pt x="43" y="1"/>
                  </a:cubicBezTo>
                  <a:cubicBezTo>
                    <a:pt x="42" y="1"/>
                    <a:pt x="42" y="1"/>
                    <a:pt x="42" y="1"/>
                  </a:cubicBezTo>
                  <a:cubicBezTo>
                    <a:pt x="41" y="0"/>
                    <a:pt x="41" y="1"/>
                    <a:pt x="41" y="1"/>
                  </a:cubicBezTo>
                  <a:cubicBezTo>
                    <a:pt x="40" y="1"/>
                    <a:pt x="40" y="1"/>
                    <a:pt x="40" y="1"/>
                  </a:cubicBezTo>
                  <a:cubicBezTo>
                    <a:pt x="30" y="33"/>
                    <a:pt x="30" y="33"/>
                    <a:pt x="30" y="33"/>
                  </a:cubicBezTo>
                  <a:cubicBezTo>
                    <a:pt x="30" y="43"/>
                    <a:pt x="30" y="43"/>
                    <a:pt x="30" y="43"/>
                  </a:cubicBezTo>
                  <a:cubicBezTo>
                    <a:pt x="30" y="43"/>
                    <a:pt x="30" y="43"/>
                    <a:pt x="30" y="43"/>
                  </a:cubicBezTo>
                  <a:cubicBezTo>
                    <a:pt x="30" y="46"/>
                    <a:pt x="30" y="46"/>
                    <a:pt x="30" y="46"/>
                  </a:cubicBezTo>
                  <a:cubicBezTo>
                    <a:pt x="30" y="46"/>
                    <a:pt x="30" y="46"/>
                    <a:pt x="30" y="46"/>
                  </a:cubicBezTo>
                  <a:cubicBezTo>
                    <a:pt x="30" y="56"/>
                    <a:pt x="30" y="56"/>
                    <a:pt x="30" y="56"/>
                  </a:cubicBezTo>
                  <a:cubicBezTo>
                    <a:pt x="30" y="59"/>
                    <a:pt x="30" y="59"/>
                    <a:pt x="30" y="59"/>
                  </a:cubicBezTo>
                  <a:cubicBezTo>
                    <a:pt x="30" y="60"/>
                    <a:pt x="30" y="60"/>
                    <a:pt x="30" y="60"/>
                  </a:cubicBezTo>
                  <a:cubicBezTo>
                    <a:pt x="57" y="60"/>
                    <a:pt x="57" y="60"/>
                    <a:pt x="57" y="60"/>
                  </a:cubicBezTo>
                  <a:cubicBezTo>
                    <a:pt x="57" y="59"/>
                    <a:pt x="57" y="59"/>
                    <a:pt x="57" y="59"/>
                  </a:cubicBezTo>
                  <a:cubicBezTo>
                    <a:pt x="57" y="56"/>
                    <a:pt x="57" y="56"/>
                    <a:pt x="57" y="56"/>
                  </a:cubicBezTo>
                  <a:cubicBezTo>
                    <a:pt x="57" y="46"/>
                    <a:pt x="57" y="46"/>
                    <a:pt x="57" y="46"/>
                  </a:cubicBezTo>
                  <a:cubicBezTo>
                    <a:pt x="57" y="46"/>
                    <a:pt x="57" y="46"/>
                    <a:pt x="57" y="46"/>
                  </a:cubicBezTo>
                  <a:cubicBezTo>
                    <a:pt x="57" y="42"/>
                    <a:pt x="57" y="42"/>
                    <a:pt x="57" y="42"/>
                  </a:cubicBezTo>
                  <a:cubicBezTo>
                    <a:pt x="47" y="42"/>
                    <a:pt x="47" y="42"/>
                    <a:pt x="47" y="42"/>
                  </a:cubicBezTo>
                  <a:cubicBezTo>
                    <a:pt x="45" y="42"/>
                    <a:pt x="43" y="41"/>
                    <a:pt x="43" y="39"/>
                  </a:cubicBezTo>
                  <a:moveTo>
                    <a:pt x="30" y="66"/>
                  </a:moveTo>
                  <a:cubicBezTo>
                    <a:pt x="56" y="66"/>
                    <a:pt x="56" y="66"/>
                    <a:pt x="56" y="66"/>
                  </a:cubicBezTo>
                  <a:cubicBezTo>
                    <a:pt x="56" y="66"/>
                    <a:pt x="57" y="65"/>
                    <a:pt x="57" y="65"/>
                  </a:cubicBezTo>
                  <a:cubicBezTo>
                    <a:pt x="57" y="62"/>
                    <a:pt x="57" y="62"/>
                    <a:pt x="57" y="62"/>
                  </a:cubicBezTo>
                  <a:cubicBezTo>
                    <a:pt x="30" y="62"/>
                    <a:pt x="30" y="62"/>
                    <a:pt x="30" y="62"/>
                  </a:cubicBezTo>
                  <a:lnTo>
                    <a:pt x="30" y="66"/>
                  </a:lnTo>
                  <a:close/>
                </a:path>
              </a:pathLst>
            </a:custGeom>
            <a:solidFill>
              <a:srgbClr val="0091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sp>
          <p:nvSpPr>
            <p:cNvPr id="39" name="Freeform 25">
              <a:extLst>
                <a:ext uri="{FF2B5EF4-FFF2-40B4-BE49-F238E27FC236}">
                  <a16:creationId xmlns="" xmlns:a16="http://schemas.microsoft.com/office/drawing/2014/main" id="{49E89C9A-8544-D846-B86F-8C9D2DF50139}"/>
                </a:ext>
              </a:extLst>
            </p:cNvPr>
            <p:cNvSpPr>
              <a:spLocks/>
            </p:cNvSpPr>
            <p:nvPr userDrawn="1"/>
          </p:nvSpPr>
          <p:spPr bwMode="auto">
            <a:xfrm>
              <a:off x="10472738" y="3962401"/>
              <a:ext cx="280988" cy="128588"/>
            </a:xfrm>
            <a:custGeom>
              <a:avLst/>
              <a:gdLst>
                <a:gd name="T0" fmla="*/ 2 w 59"/>
                <a:gd name="T1" fmla="*/ 27 h 27"/>
                <a:gd name="T2" fmla="*/ 2 w 59"/>
                <a:gd name="T3" fmla="*/ 27 h 27"/>
                <a:gd name="T4" fmla="*/ 3 w 59"/>
                <a:gd name="T5" fmla="*/ 27 h 27"/>
                <a:gd name="T6" fmla="*/ 56 w 59"/>
                <a:gd name="T7" fmla="*/ 27 h 27"/>
                <a:gd name="T8" fmla="*/ 57 w 59"/>
                <a:gd name="T9" fmla="*/ 27 h 27"/>
                <a:gd name="T10" fmla="*/ 57 w 59"/>
                <a:gd name="T11" fmla="*/ 27 h 27"/>
                <a:gd name="T12" fmla="*/ 59 w 59"/>
                <a:gd name="T13" fmla="*/ 24 h 27"/>
                <a:gd name="T14" fmla="*/ 56 w 59"/>
                <a:gd name="T15" fmla="*/ 22 h 27"/>
                <a:gd name="T16" fmla="*/ 56 w 59"/>
                <a:gd name="T17" fmla="*/ 22 h 27"/>
                <a:gd name="T18" fmla="*/ 41 w 59"/>
                <a:gd name="T19" fmla="*/ 2 h 27"/>
                <a:gd name="T20" fmla="*/ 41 w 59"/>
                <a:gd name="T21" fmla="*/ 3 h 27"/>
                <a:gd name="T22" fmla="*/ 38 w 59"/>
                <a:gd name="T23" fmla="*/ 6 h 27"/>
                <a:gd name="T24" fmla="*/ 35 w 59"/>
                <a:gd name="T25" fmla="*/ 3 h 27"/>
                <a:gd name="T26" fmla="*/ 35 w 59"/>
                <a:gd name="T27" fmla="*/ 0 h 27"/>
                <a:gd name="T28" fmla="*/ 32 w 59"/>
                <a:gd name="T29" fmla="*/ 0 h 27"/>
                <a:gd name="T30" fmla="*/ 32 w 59"/>
                <a:gd name="T31" fmla="*/ 2 h 27"/>
                <a:gd name="T32" fmla="*/ 30 w 59"/>
                <a:gd name="T33" fmla="*/ 5 h 27"/>
                <a:gd name="T34" fmla="*/ 27 w 59"/>
                <a:gd name="T35" fmla="*/ 2 h 27"/>
                <a:gd name="T36" fmla="*/ 27 w 59"/>
                <a:gd name="T37" fmla="*/ 0 h 27"/>
                <a:gd name="T38" fmla="*/ 23 w 59"/>
                <a:gd name="T39" fmla="*/ 1 h 27"/>
                <a:gd name="T40" fmla="*/ 23 w 59"/>
                <a:gd name="T41" fmla="*/ 3 h 27"/>
                <a:gd name="T42" fmla="*/ 21 w 59"/>
                <a:gd name="T43" fmla="*/ 6 h 27"/>
                <a:gd name="T44" fmla="*/ 18 w 59"/>
                <a:gd name="T45" fmla="*/ 3 h 27"/>
                <a:gd name="T46" fmla="*/ 18 w 59"/>
                <a:gd name="T47" fmla="*/ 3 h 27"/>
                <a:gd name="T48" fmla="*/ 3 w 59"/>
                <a:gd name="T49" fmla="*/ 22 h 27"/>
                <a:gd name="T50" fmla="*/ 3 w 59"/>
                <a:gd name="T51" fmla="*/ 22 h 27"/>
                <a:gd name="T52" fmla="*/ 0 w 59"/>
                <a:gd name="T53" fmla="*/ 24 h 27"/>
                <a:gd name="T54" fmla="*/ 2 w 59"/>
                <a:gd name="T55"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9" h="27">
                  <a:moveTo>
                    <a:pt x="2" y="27"/>
                  </a:moveTo>
                  <a:cubicBezTo>
                    <a:pt x="2" y="27"/>
                    <a:pt x="2" y="27"/>
                    <a:pt x="2" y="27"/>
                  </a:cubicBezTo>
                  <a:cubicBezTo>
                    <a:pt x="3" y="27"/>
                    <a:pt x="3" y="27"/>
                    <a:pt x="3" y="27"/>
                  </a:cubicBezTo>
                  <a:cubicBezTo>
                    <a:pt x="56" y="27"/>
                    <a:pt x="56" y="27"/>
                    <a:pt x="56" y="27"/>
                  </a:cubicBezTo>
                  <a:cubicBezTo>
                    <a:pt x="57" y="27"/>
                    <a:pt x="57" y="27"/>
                    <a:pt x="57" y="27"/>
                  </a:cubicBezTo>
                  <a:cubicBezTo>
                    <a:pt x="57" y="27"/>
                    <a:pt x="57" y="27"/>
                    <a:pt x="57" y="27"/>
                  </a:cubicBezTo>
                  <a:cubicBezTo>
                    <a:pt x="58" y="27"/>
                    <a:pt x="59" y="26"/>
                    <a:pt x="59" y="24"/>
                  </a:cubicBezTo>
                  <a:cubicBezTo>
                    <a:pt x="59" y="23"/>
                    <a:pt x="58" y="22"/>
                    <a:pt x="56" y="22"/>
                  </a:cubicBezTo>
                  <a:cubicBezTo>
                    <a:pt x="56" y="22"/>
                    <a:pt x="56" y="22"/>
                    <a:pt x="56" y="22"/>
                  </a:cubicBezTo>
                  <a:cubicBezTo>
                    <a:pt x="55" y="13"/>
                    <a:pt x="49" y="6"/>
                    <a:pt x="41" y="2"/>
                  </a:cubicBezTo>
                  <a:cubicBezTo>
                    <a:pt x="41" y="3"/>
                    <a:pt x="41" y="3"/>
                    <a:pt x="41" y="3"/>
                  </a:cubicBezTo>
                  <a:cubicBezTo>
                    <a:pt x="41" y="5"/>
                    <a:pt x="40" y="6"/>
                    <a:pt x="38" y="6"/>
                  </a:cubicBezTo>
                  <a:cubicBezTo>
                    <a:pt x="37" y="6"/>
                    <a:pt x="35" y="5"/>
                    <a:pt x="35" y="3"/>
                  </a:cubicBezTo>
                  <a:cubicBezTo>
                    <a:pt x="35" y="0"/>
                    <a:pt x="35" y="0"/>
                    <a:pt x="35" y="0"/>
                  </a:cubicBezTo>
                  <a:cubicBezTo>
                    <a:pt x="34" y="0"/>
                    <a:pt x="33" y="0"/>
                    <a:pt x="32" y="0"/>
                  </a:cubicBezTo>
                  <a:cubicBezTo>
                    <a:pt x="32" y="2"/>
                    <a:pt x="32" y="2"/>
                    <a:pt x="32" y="2"/>
                  </a:cubicBezTo>
                  <a:cubicBezTo>
                    <a:pt x="32" y="4"/>
                    <a:pt x="31" y="5"/>
                    <a:pt x="30" y="5"/>
                  </a:cubicBezTo>
                  <a:cubicBezTo>
                    <a:pt x="28" y="5"/>
                    <a:pt x="27" y="4"/>
                    <a:pt x="27" y="2"/>
                  </a:cubicBezTo>
                  <a:cubicBezTo>
                    <a:pt x="27" y="0"/>
                    <a:pt x="27" y="0"/>
                    <a:pt x="27" y="0"/>
                  </a:cubicBezTo>
                  <a:cubicBezTo>
                    <a:pt x="26" y="0"/>
                    <a:pt x="25" y="0"/>
                    <a:pt x="23" y="1"/>
                  </a:cubicBezTo>
                  <a:cubicBezTo>
                    <a:pt x="23" y="3"/>
                    <a:pt x="23" y="3"/>
                    <a:pt x="23" y="3"/>
                  </a:cubicBezTo>
                  <a:cubicBezTo>
                    <a:pt x="23" y="5"/>
                    <a:pt x="22" y="6"/>
                    <a:pt x="21" y="6"/>
                  </a:cubicBezTo>
                  <a:cubicBezTo>
                    <a:pt x="19" y="6"/>
                    <a:pt x="18" y="5"/>
                    <a:pt x="18" y="3"/>
                  </a:cubicBezTo>
                  <a:cubicBezTo>
                    <a:pt x="18" y="3"/>
                    <a:pt x="18" y="3"/>
                    <a:pt x="18" y="3"/>
                  </a:cubicBezTo>
                  <a:cubicBezTo>
                    <a:pt x="10" y="6"/>
                    <a:pt x="5" y="13"/>
                    <a:pt x="3" y="22"/>
                  </a:cubicBezTo>
                  <a:cubicBezTo>
                    <a:pt x="3" y="22"/>
                    <a:pt x="3" y="22"/>
                    <a:pt x="3" y="22"/>
                  </a:cubicBezTo>
                  <a:cubicBezTo>
                    <a:pt x="1" y="22"/>
                    <a:pt x="0" y="23"/>
                    <a:pt x="0" y="24"/>
                  </a:cubicBezTo>
                  <a:cubicBezTo>
                    <a:pt x="0" y="26"/>
                    <a:pt x="1" y="27"/>
                    <a:pt x="2" y="27"/>
                  </a:cubicBezTo>
                </a:path>
              </a:pathLst>
            </a:custGeom>
            <a:solidFill>
              <a:srgbClr val="0091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grpSp>
      <p:grpSp>
        <p:nvGrpSpPr>
          <p:cNvPr id="40" name="Group 39">
            <a:extLst>
              <a:ext uri="{FF2B5EF4-FFF2-40B4-BE49-F238E27FC236}">
                <a16:creationId xmlns="" xmlns:a16="http://schemas.microsoft.com/office/drawing/2014/main" id="{D6A57904-5A2B-DB4F-A611-86BA3B16A450}"/>
              </a:ext>
            </a:extLst>
          </p:cNvPr>
          <p:cNvGrpSpPr/>
          <p:nvPr/>
        </p:nvGrpSpPr>
        <p:grpSpPr>
          <a:xfrm>
            <a:off x="5514978" y="3714754"/>
            <a:ext cx="1595439" cy="1593849"/>
            <a:chOff x="5514975" y="3714751"/>
            <a:chExt cx="1595438" cy="1593850"/>
          </a:xfrm>
        </p:grpSpPr>
        <p:grpSp>
          <p:nvGrpSpPr>
            <p:cNvPr id="41" name="Group 40">
              <a:extLst>
                <a:ext uri="{FF2B5EF4-FFF2-40B4-BE49-F238E27FC236}">
                  <a16:creationId xmlns="" xmlns:a16="http://schemas.microsoft.com/office/drawing/2014/main" id="{92F023A8-C6F8-BC43-8254-50115BB501B6}"/>
                </a:ext>
              </a:extLst>
            </p:cNvPr>
            <p:cNvGrpSpPr/>
            <p:nvPr userDrawn="1"/>
          </p:nvGrpSpPr>
          <p:grpSpPr>
            <a:xfrm>
              <a:off x="5581650" y="3786188"/>
              <a:ext cx="1447800" cy="1447800"/>
              <a:chOff x="5581650" y="3786188"/>
              <a:chExt cx="1447800" cy="1447800"/>
            </a:xfrm>
          </p:grpSpPr>
          <p:sp>
            <p:nvSpPr>
              <p:cNvPr id="43" name="Oval 26">
                <a:extLst>
                  <a:ext uri="{FF2B5EF4-FFF2-40B4-BE49-F238E27FC236}">
                    <a16:creationId xmlns="" xmlns:a16="http://schemas.microsoft.com/office/drawing/2014/main" id="{AE543E4B-6510-4F45-84F5-62FC9023D20A}"/>
                  </a:ext>
                </a:extLst>
              </p:cNvPr>
              <p:cNvSpPr>
                <a:spLocks noChangeArrowheads="1"/>
              </p:cNvSpPr>
              <p:nvPr userDrawn="1"/>
            </p:nvSpPr>
            <p:spPr bwMode="auto">
              <a:xfrm>
                <a:off x="5581650" y="3786188"/>
                <a:ext cx="1447800" cy="1447800"/>
              </a:xfrm>
              <a:prstGeom prst="ellipse">
                <a:avLst/>
              </a:prstGeom>
              <a:solidFill>
                <a:srgbClr val="75A8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sp>
            <p:nvSpPr>
              <p:cNvPr id="44" name="Freeform 27">
                <a:extLst>
                  <a:ext uri="{FF2B5EF4-FFF2-40B4-BE49-F238E27FC236}">
                    <a16:creationId xmlns="" xmlns:a16="http://schemas.microsoft.com/office/drawing/2014/main" id="{0B84F4C3-497C-CA4B-A4A3-6B7765A34CEB}"/>
                  </a:ext>
                </a:extLst>
              </p:cNvPr>
              <p:cNvSpPr>
                <a:spLocks noEditPoints="1"/>
              </p:cNvSpPr>
              <p:nvPr userDrawn="1"/>
            </p:nvSpPr>
            <p:spPr bwMode="auto">
              <a:xfrm>
                <a:off x="6219825" y="4214813"/>
                <a:ext cx="190500" cy="514350"/>
              </a:xfrm>
              <a:custGeom>
                <a:avLst/>
                <a:gdLst>
                  <a:gd name="T0" fmla="*/ 29 w 40"/>
                  <a:gd name="T1" fmla="*/ 20 h 108"/>
                  <a:gd name="T2" fmla="*/ 40 w 40"/>
                  <a:gd name="T3" fmla="*/ 31 h 108"/>
                  <a:gd name="T4" fmla="*/ 40 w 40"/>
                  <a:gd name="T5" fmla="*/ 58 h 108"/>
                  <a:gd name="T6" fmla="*/ 33 w 40"/>
                  <a:gd name="T7" fmla="*/ 58 h 108"/>
                  <a:gd name="T8" fmla="*/ 33 w 40"/>
                  <a:gd name="T9" fmla="*/ 33 h 108"/>
                  <a:gd name="T10" fmla="*/ 31 w 40"/>
                  <a:gd name="T11" fmla="*/ 33 h 108"/>
                  <a:gd name="T12" fmla="*/ 31 w 40"/>
                  <a:gd name="T13" fmla="*/ 101 h 108"/>
                  <a:gd name="T14" fmla="*/ 21 w 40"/>
                  <a:gd name="T15" fmla="*/ 101 h 108"/>
                  <a:gd name="T16" fmla="*/ 21 w 40"/>
                  <a:gd name="T17" fmla="*/ 62 h 108"/>
                  <a:gd name="T18" fmla="*/ 19 w 40"/>
                  <a:gd name="T19" fmla="*/ 62 h 108"/>
                  <a:gd name="T20" fmla="*/ 19 w 40"/>
                  <a:gd name="T21" fmla="*/ 101 h 108"/>
                  <a:gd name="T22" fmla="*/ 9 w 40"/>
                  <a:gd name="T23" fmla="*/ 101 h 108"/>
                  <a:gd name="T24" fmla="*/ 9 w 40"/>
                  <a:gd name="T25" fmla="*/ 33 h 108"/>
                  <a:gd name="T26" fmla="*/ 7 w 40"/>
                  <a:gd name="T27" fmla="*/ 33 h 108"/>
                  <a:gd name="T28" fmla="*/ 7 w 40"/>
                  <a:gd name="T29" fmla="*/ 58 h 108"/>
                  <a:gd name="T30" fmla="*/ 0 w 40"/>
                  <a:gd name="T31" fmla="*/ 58 h 108"/>
                  <a:gd name="T32" fmla="*/ 0 w 40"/>
                  <a:gd name="T33" fmla="*/ 31 h 108"/>
                  <a:gd name="T34" fmla="*/ 11 w 40"/>
                  <a:gd name="T35" fmla="*/ 20 h 108"/>
                  <a:gd name="T36" fmla="*/ 29 w 40"/>
                  <a:gd name="T37" fmla="*/ 20 h 108"/>
                  <a:gd name="T38" fmla="*/ 20 w 40"/>
                  <a:gd name="T39" fmla="*/ 0 h 108"/>
                  <a:gd name="T40" fmla="*/ 11 w 40"/>
                  <a:gd name="T41" fmla="*/ 9 h 108"/>
                  <a:gd name="T42" fmla="*/ 20 w 40"/>
                  <a:gd name="T43" fmla="*/ 17 h 108"/>
                  <a:gd name="T44" fmla="*/ 28 w 40"/>
                  <a:gd name="T45" fmla="*/ 9 h 108"/>
                  <a:gd name="T46" fmla="*/ 20 w 40"/>
                  <a:gd name="T47"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 h="108">
                    <a:moveTo>
                      <a:pt x="29" y="20"/>
                    </a:moveTo>
                    <a:cubicBezTo>
                      <a:pt x="36" y="20"/>
                      <a:pt x="40" y="25"/>
                      <a:pt x="40" y="31"/>
                    </a:cubicBezTo>
                    <a:cubicBezTo>
                      <a:pt x="40" y="58"/>
                      <a:pt x="40" y="58"/>
                      <a:pt x="40" y="58"/>
                    </a:cubicBezTo>
                    <a:cubicBezTo>
                      <a:pt x="40" y="63"/>
                      <a:pt x="33" y="63"/>
                      <a:pt x="33" y="58"/>
                    </a:cubicBezTo>
                    <a:cubicBezTo>
                      <a:pt x="33" y="33"/>
                      <a:pt x="33" y="33"/>
                      <a:pt x="33" y="33"/>
                    </a:cubicBezTo>
                    <a:cubicBezTo>
                      <a:pt x="31" y="33"/>
                      <a:pt x="31" y="33"/>
                      <a:pt x="31" y="33"/>
                    </a:cubicBezTo>
                    <a:cubicBezTo>
                      <a:pt x="31" y="101"/>
                      <a:pt x="31" y="101"/>
                      <a:pt x="31" y="101"/>
                    </a:cubicBezTo>
                    <a:cubicBezTo>
                      <a:pt x="31" y="108"/>
                      <a:pt x="21" y="108"/>
                      <a:pt x="21" y="101"/>
                    </a:cubicBezTo>
                    <a:cubicBezTo>
                      <a:pt x="21" y="62"/>
                      <a:pt x="21" y="62"/>
                      <a:pt x="21" y="62"/>
                    </a:cubicBezTo>
                    <a:cubicBezTo>
                      <a:pt x="19" y="62"/>
                      <a:pt x="19" y="62"/>
                      <a:pt x="19" y="62"/>
                    </a:cubicBezTo>
                    <a:cubicBezTo>
                      <a:pt x="19" y="101"/>
                      <a:pt x="19" y="101"/>
                      <a:pt x="19" y="101"/>
                    </a:cubicBezTo>
                    <a:cubicBezTo>
                      <a:pt x="19" y="108"/>
                      <a:pt x="9" y="108"/>
                      <a:pt x="9" y="101"/>
                    </a:cubicBezTo>
                    <a:cubicBezTo>
                      <a:pt x="9" y="33"/>
                      <a:pt x="9" y="33"/>
                      <a:pt x="9" y="33"/>
                    </a:cubicBezTo>
                    <a:cubicBezTo>
                      <a:pt x="7" y="33"/>
                      <a:pt x="7" y="33"/>
                      <a:pt x="7" y="33"/>
                    </a:cubicBezTo>
                    <a:cubicBezTo>
                      <a:pt x="7" y="58"/>
                      <a:pt x="7" y="58"/>
                      <a:pt x="7" y="58"/>
                    </a:cubicBezTo>
                    <a:cubicBezTo>
                      <a:pt x="7" y="63"/>
                      <a:pt x="0" y="63"/>
                      <a:pt x="0" y="58"/>
                    </a:cubicBezTo>
                    <a:cubicBezTo>
                      <a:pt x="0" y="31"/>
                      <a:pt x="0" y="31"/>
                      <a:pt x="0" y="31"/>
                    </a:cubicBezTo>
                    <a:cubicBezTo>
                      <a:pt x="0" y="25"/>
                      <a:pt x="5" y="20"/>
                      <a:pt x="11" y="20"/>
                    </a:cubicBezTo>
                    <a:cubicBezTo>
                      <a:pt x="29" y="20"/>
                      <a:pt x="29" y="20"/>
                      <a:pt x="29" y="20"/>
                    </a:cubicBezTo>
                    <a:moveTo>
                      <a:pt x="20" y="0"/>
                    </a:moveTo>
                    <a:cubicBezTo>
                      <a:pt x="15" y="0"/>
                      <a:pt x="11" y="4"/>
                      <a:pt x="11" y="9"/>
                    </a:cubicBezTo>
                    <a:cubicBezTo>
                      <a:pt x="11" y="13"/>
                      <a:pt x="15" y="17"/>
                      <a:pt x="20" y="17"/>
                    </a:cubicBezTo>
                    <a:cubicBezTo>
                      <a:pt x="25" y="17"/>
                      <a:pt x="28" y="13"/>
                      <a:pt x="28" y="9"/>
                    </a:cubicBezTo>
                    <a:cubicBezTo>
                      <a:pt x="28" y="4"/>
                      <a:pt x="25" y="0"/>
                      <a:pt x="2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sp>
            <p:nvSpPr>
              <p:cNvPr id="45" name="Freeform 28">
                <a:extLst>
                  <a:ext uri="{FF2B5EF4-FFF2-40B4-BE49-F238E27FC236}">
                    <a16:creationId xmlns="" xmlns:a16="http://schemas.microsoft.com/office/drawing/2014/main" id="{14A7D671-71F2-C647-A384-BEB18B892056}"/>
                  </a:ext>
                </a:extLst>
              </p:cNvPr>
              <p:cNvSpPr>
                <a:spLocks noEditPoints="1"/>
              </p:cNvSpPr>
              <p:nvPr userDrawn="1"/>
            </p:nvSpPr>
            <p:spPr bwMode="auto">
              <a:xfrm>
                <a:off x="6057900" y="4114801"/>
                <a:ext cx="514350" cy="747713"/>
              </a:xfrm>
              <a:custGeom>
                <a:avLst/>
                <a:gdLst>
                  <a:gd name="T0" fmla="*/ 30 w 324"/>
                  <a:gd name="T1" fmla="*/ 441 h 471"/>
                  <a:gd name="T2" fmla="*/ 294 w 324"/>
                  <a:gd name="T3" fmla="*/ 441 h 471"/>
                  <a:gd name="T4" fmla="*/ 294 w 324"/>
                  <a:gd name="T5" fmla="*/ 27 h 471"/>
                  <a:gd name="T6" fmla="*/ 30 w 324"/>
                  <a:gd name="T7" fmla="*/ 27 h 471"/>
                  <a:gd name="T8" fmla="*/ 30 w 324"/>
                  <a:gd name="T9" fmla="*/ 441 h 471"/>
                  <a:gd name="T10" fmla="*/ 324 w 324"/>
                  <a:gd name="T11" fmla="*/ 471 h 471"/>
                  <a:gd name="T12" fmla="*/ 0 w 324"/>
                  <a:gd name="T13" fmla="*/ 471 h 471"/>
                  <a:gd name="T14" fmla="*/ 0 w 324"/>
                  <a:gd name="T15" fmla="*/ 0 h 471"/>
                  <a:gd name="T16" fmla="*/ 324 w 324"/>
                  <a:gd name="T17" fmla="*/ 0 h 471"/>
                  <a:gd name="T18" fmla="*/ 324 w 324"/>
                  <a:gd name="T19" fmla="*/ 471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4" h="471">
                    <a:moveTo>
                      <a:pt x="30" y="441"/>
                    </a:moveTo>
                    <a:lnTo>
                      <a:pt x="294" y="441"/>
                    </a:lnTo>
                    <a:lnTo>
                      <a:pt x="294" y="27"/>
                    </a:lnTo>
                    <a:lnTo>
                      <a:pt x="30" y="27"/>
                    </a:lnTo>
                    <a:lnTo>
                      <a:pt x="30" y="441"/>
                    </a:lnTo>
                    <a:close/>
                    <a:moveTo>
                      <a:pt x="324" y="471"/>
                    </a:moveTo>
                    <a:lnTo>
                      <a:pt x="0" y="471"/>
                    </a:lnTo>
                    <a:lnTo>
                      <a:pt x="0" y="0"/>
                    </a:lnTo>
                    <a:lnTo>
                      <a:pt x="324" y="0"/>
                    </a:lnTo>
                    <a:lnTo>
                      <a:pt x="324" y="47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sp>
            <p:nvSpPr>
              <p:cNvPr id="46" name="Freeform 29">
                <a:extLst>
                  <a:ext uri="{FF2B5EF4-FFF2-40B4-BE49-F238E27FC236}">
                    <a16:creationId xmlns="" xmlns:a16="http://schemas.microsoft.com/office/drawing/2014/main" id="{981424AB-733F-D949-9ABF-0BDEF50C3E5B}"/>
                  </a:ext>
                </a:extLst>
              </p:cNvPr>
              <p:cNvSpPr>
                <a:spLocks noEditPoints="1"/>
              </p:cNvSpPr>
              <p:nvPr userDrawn="1"/>
            </p:nvSpPr>
            <p:spPr bwMode="auto">
              <a:xfrm>
                <a:off x="6238875" y="3933826"/>
                <a:ext cx="147638" cy="142875"/>
              </a:xfrm>
              <a:custGeom>
                <a:avLst/>
                <a:gdLst>
                  <a:gd name="T0" fmla="*/ 16 w 31"/>
                  <a:gd name="T1" fmla="*/ 5 h 30"/>
                  <a:gd name="T2" fmla="*/ 5 w 31"/>
                  <a:gd name="T3" fmla="*/ 16 h 30"/>
                  <a:gd name="T4" fmla="*/ 8 w 31"/>
                  <a:gd name="T5" fmla="*/ 19 h 30"/>
                  <a:gd name="T6" fmla="*/ 14 w 31"/>
                  <a:gd name="T7" fmla="*/ 13 h 30"/>
                  <a:gd name="T8" fmla="*/ 14 w 31"/>
                  <a:gd name="T9" fmla="*/ 25 h 30"/>
                  <a:gd name="T10" fmla="*/ 18 w 31"/>
                  <a:gd name="T11" fmla="*/ 25 h 30"/>
                  <a:gd name="T12" fmla="*/ 18 w 31"/>
                  <a:gd name="T13" fmla="*/ 13 h 30"/>
                  <a:gd name="T14" fmla="*/ 23 w 31"/>
                  <a:gd name="T15" fmla="*/ 18 h 30"/>
                  <a:gd name="T16" fmla="*/ 26 w 31"/>
                  <a:gd name="T17" fmla="*/ 15 h 30"/>
                  <a:gd name="T18" fmla="*/ 16 w 31"/>
                  <a:gd name="T19" fmla="*/ 5 h 30"/>
                  <a:gd name="T20" fmla="*/ 16 w 31"/>
                  <a:gd name="T21" fmla="*/ 0 h 30"/>
                  <a:gd name="T22" fmla="*/ 31 w 31"/>
                  <a:gd name="T23" fmla="*/ 15 h 30"/>
                  <a:gd name="T24" fmla="*/ 16 w 31"/>
                  <a:gd name="T25" fmla="*/ 30 h 30"/>
                  <a:gd name="T26" fmla="*/ 0 w 31"/>
                  <a:gd name="T27" fmla="*/ 15 h 30"/>
                  <a:gd name="T28" fmla="*/ 16 w 31"/>
                  <a:gd name="T2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 h="30">
                    <a:moveTo>
                      <a:pt x="16" y="5"/>
                    </a:moveTo>
                    <a:cubicBezTo>
                      <a:pt x="5" y="16"/>
                      <a:pt x="5" y="16"/>
                      <a:pt x="5" y="16"/>
                    </a:cubicBezTo>
                    <a:cubicBezTo>
                      <a:pt x="8" y="19"/>
                      <a:pt x="8" y="19"/>
                      <a:pt x="8" y="19"/>
                    </a:cubicBezTo>
                    <a:cubicBezTo>
                      <a:pt x="14" y="13"/>
                      <a:pt x="14" y="13"/>
                      <a:pt x="14" y="13"/>
                    </a:cubicBezTo>
                    <a:cubicBezTo>
                      <a:pt x="14" y="25"/>
                      <a:pt x="14" y="25"/>
                      <a:pt x="14" y="25"/>
                    </a:cubicBezTo>
                    <a:cubicBezTo>
                      <a:pt x="18" y="25"/>
                      <a:pt x="18" y="25"/>
                      <a:pt x="18" y="25"/>
                    </a:cubicBezTo>
                    <a:cubicBezTo>
                      <a:pt x="18" y="13"/>
                      <a:pt x="18" y="13"/>
                      <a:pt x="18" y="13"/>
                    </a:cubicBezTo>
                    <a:cubicBezTo>
                      <a:pt x="23" y="18"/>
                      <a:pt x="23" y="18"/>
                      <a:pt x="23" y="18"/>
                    </a:cubicBezTo>
                    <a:cubicBezTo>
                      <a:pt x="26" y="15"/>
                      <a:pt x="26" y="15"/>
                      <a:pt x="26" y="15"/>
                    </a:cubicBezTo>
                    <a:lnTo>
                      <a:pt x="16" y="5"/>
                    </a:lnTo>
                    <a:close/>
                    <a:moveTo>
                      <a:pt x="16" y="0"/>
                    </a:moveTo>
                    <a:cubicBezTo>
                      <a:pt x="24" y="0"/>
                      <a:pt x="31" y="7"/>
                      <a:pt x="31" y="15"/>
                    </a:cubicBezTo>
                    <a:cubicBezTo>
                      <a:pt x="31" y="24"/>
                      <a:pt x="24" y="30"/>
                      <a:pt x="16" y="30"/>
                    </a:cubicBezTo>
                    <a:cubicBezTo>
                      <a:pt x="7" y="30"/>
                      <a:pt x="0" y="24"/>
                      <a:pt x="0" y="15"/>
                    </a:cubicBezTo>
                    <a:cubicBezTo>
                      <a:pt x="0" y="7"/>
                      <a:pt x="7" y="0"/>
                      <a:pt x="16"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sp>
            <p:nvSpPr>
              <p:cNvPr id="47" name="Freeform 30">
                <a:extLst>
                  <a:ext uri="{FF2B5EF4-FFF2-40B4-BE49-F238E27FC236}">
                    <a16:creationId xmlns="" xmlns:a16="http://schemas.microsoft.com/office/drawing/2014/main" id="{BAF7D0F6-5F74-2941-8726-237455172537}"/>
                  </a:ext>
                </a:extLst>
              </p:cNvPr>
              <p:cNvSpPr>
                <a:spLocks noEditPoints="1"/>
              </p:cNvSpPr>
              <p:nvPr userDrawn="1"/>
            </p:nvSpPr>
            <p:spPr bwMode="auto">
              <a:xfrm>
                <a:off x="6238875" y="4891088"/>
                <a:ext cx="147638" cy="147638"/>
              </a:xfrm>
              <a:custGeom>
                <a:avLst/>
                <a:gdLst>
                  <a:gd name="T0" fmla="*/ 16 w 31"/>
                  <a:gd name="T1" fmla="*/ 26 h 31"/>
                  <a:gd name="T2" fmla="*/ 26 w 31"/>
                  <a:gd name="T3" fmla="*/ 15 h 31"/>
                  <a:gd name="T4" fmla="*/ 23 w 31"/>
                  <a:gd name="T5" fmla="*/ 12 h 31"/>
                  <a:gd name="T6" fmla="*/ 18 w 31"/>
                  <a:gd name="T7" fmla="*/ 18 h 31"/>
                  <a:gd name="T8" fmla="*/ 18 w 31"/>
                  <a:gd name="T9" fmla="*/ 6 h 31"/>
                  <a:gd name="T10" fmla="*/ 14 w 31"/>
                  <a:gd name="T11" fmla="*/ 6 h 31"/>
                  <a:gd name="T12" fmla="*/ 14 w 31"/>
                  <a:gd name="T13" fmla="*/ 18 h 31"/>
                  <a:gd name="T14" fmla="*/ 8 w 31"/>
                  <a:gd name="T15" fmla="*/ 12 h 31"/>
                  <a:gd name="T16" fmla="*/ 5 w 31"/>
                  <a:gd name="T17" fmla="*/ 15 h 31"/>
                  <a:gd name="T18" fmla="*/ 16 w 31"/>
                  <a:gd name="T19" fmla="*/ 26 h 31"/>
                  <a:gd name="T20" fmla="*/ 16 w 31"/>
                  <a:gd name="T21" fmla="*/ 31 h 31"/>
                  <a:gd name="T22" fmla="*/ 0 w 31"/>
                  <a:gd name="T23" fmla="*/ 16 h 31"/>
                  <a:gd name="T24" fmla="*/ 16 w 31"/>
                  <a:gd name="T25" fmla="*/ 0 h 31"/>
                  <a:gd name="T26" fmla="*/ 31 w 31"/>
                  <a:gd name="T27" fmla="*/ 16 h 31"/>
                  <a:gd name="T28" fmla="*/ 16 w 31"/>
                  <a:gd name="T29"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 h="31">
                    <a:moveTo>
                      <a:pt x="16" y="26"/>
                    </a:moveTo>
                    <a:cubicBezTo>
                      <a:pt x="26" y="15"/>
                      <a:pt x="26" y="15"/>
                      <a:pt x="26" y="15"/>
                    </a:cubicBezTo>
                    <a:cubicBezTo>
                      <a:pt x="23" y="12"/>
                      <a:pt x="23" y="12"/>
                      <a:pt x="23" y="12"/>
                    </a:cubicBezTo>
                    <a:cubicBezTo>
                      <a:pt x="18" y="18"/>
                      <a:pt x="18" y="18"/>
                      <a:pt x="18" y="18"/>
                    </a:cubicBezTo>
                    <a:cubicBezTo>
                      <a:pt x="18" y="6"/>
                      <a:pt x="18" y="6"/>
                      <a:pt x="18" y="6"/>
                    </a:cubicBezTo>
                    <a:cubicBezTo>
                      <a:pt x="14" y="6"/>
                      <a:pt x="14" y="6"/>
                      <a:pt x="14" y="6"/>
                    </a:cubicBezTo>
                    <a:cubicBezTo>
                      <a:pt x="14" y="18"/>
                      <a:pt x="14" y="18"/>
                      <a:pt x="14" y="18"/>
                    </a:cubicBezTo>
                    <a:cubicBezTo>
                      <a:pt x="8" y="12"/>
                      <a:pt x="8" y="12"/>
                      <a:pt x="8" y="12"/>
                    </a:cubicBezTo>
                    <a:cubicBezTo>
                      <a:pt x="5" y="15"/>
                      <a:pt x="5" y="15"/>
                      <a:pt x="5" y="15"/>
                    </a:cubicBezTo>
                    <a:lnTo>
                      <a:pt x="16" y="26"/>
                    </a:lnTo>
                    <a:close/>
                    <a:moveTo>
                      <a:pt x="16" y="31"/>
                    </a:moveTo>
                    <a:cubicBezTo>
                      <a:pt x="7" y="31"/>
                      <a:pt x="0" y="24"/>
                      <a:pt x="0" y="16"/>
                    </a:cubicBezTo>
                    <a:cubicBezTo>
                      <a:pt x="0" y="7"/>
                      <a:pt x="7" y="0"/>
                      <a:pt x="16" y="0"/>
                    </a:cubicBezTo>
                    <a:cubicBezTo>
                      <a:pt x="24" y="0"/>
                      <a:pt x="31" y="7"/>
                      <a:pt x="31" y="16"/>
                    </a:cubicBezTo>
                    <a:cubicBezTo>
                      <a:pt x="31" y="24"/>
                      <a:pt x="24" y="31"/>
                      <a:pt x="16" y="3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grpSp>
        <p:sp>
          <p:nvSpPr>
            <p:cNvPr id="42" name="Freeform 31">
              <a:extLst>
                <a:ext uri="{FF2B5EF4-FFF2-40B4-BE49-F238E27FC236}">
                  <a16:creationId xmlns="" xmlns:a16="http://schemas.microsoft.com/office/drawing/2014/main" id="{0441FB8E-FAC8-E946-8BC1-BC6AFE60097C}"/>
                </a:ext>
              </a:extLst>
            </p:cNvPr>
            <p:cNvSpPr>
              <a:spLocks noEditPoints="1"/>
            </p:cNvSpPr>
            <p:nvPr userDrawn="1"/>
          </p:nvSpPr>
          <p:spPr bwMode="auto">
            <a:xfrm>
              <a:off x="5514975" y="3714751"/>
              <a:ext cx="1595438" cy="1593850"/>
            </a:xfrm>
            <a:custGeom>
              <a:avLst/>
              <a:gdLst>
                <a:gd name="T0" fmla="*/ 266 w 335"/>
                <a:gd name="T1" fmla="*/ 250 h 335"/>
                <a:gd name="T2" fmla="*/ 84 w 335"/>
                <a:gd name="T3" fmla="*/ 69 h 335"/>
                <a:gd name="T4" fmla="*/ 266 w 335"/>
                <a:gd name="T5" fmla="*/ 85 h 335"/>
                <a:gd name="T6" fmla="*/ 266 w 335"/>
                <a:gd name="T7" fmla="*/ 250 h 335"/>
                <a:gd name="T8" fmla="*/ 77 w 335"/>
                <a:gd name="T9" fmla="*/ 258 h 335"/>
                <a:gd name="T10" fmla="*/ 68 w 335"/>
                <a:gd name="T11" fmla="*/ 86 h 335"/>
                <a:gd name="T12" fmla="*/ 249 w 335"/>
                <a:gd name="T13" fmla="*/ 267 h 335"/>
                <a:gd name="T14" fmla="*/ 77 w 335"/>
                <a:gd name="T15" fmla="*/ 258 h 335"/>
                <a:gd name="T16" fmla="*/ 60 w 335"/>
                <a:gd name="T17" fmla="*/ 60 h 335"/>
                <a:gd name="T18" fmla="*/ 60 w 335"/>
                <a:gd name="T19" fmla="*/ 275 h 335"/>
                <a:gd name="T20" fmla="*/ 276 w 335"/>
                <a:gd name="T21" fmla="*/ 275 h 335"/>
                <a:gd name="T22" fmla="*/ 276 w 335"/>
                <a:gd name="T23" fmla="*/ 60 h 335"/>
                <a:gd name="T24" fmla="*/ 276 w 335"/>
                <a:gd name="T25" fmla="*/ 60 h 335"/>
                <a:gd name="T26" fmla="*/ 60 w 335"/>
                <a:gd name="T27" fmla="*/ 6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5" h="335">
                  <a:moveTo>
                    <a:pt x="266" y="250"/>
                  </a:moveTo>
                  <a:cubicBezTo>
                    <a:pt x="84" y="69"/>
                    <a:pt x="84" y="69"/>
                    <a:pt x="84" y="69"/>
                  </a:cubicBezTo>
                  <a:cubicBezTo>
                    <a:pt x="139" y="24"/>
                    <a:pt x="220" y="30"/>
                    <a:pt x="266" y="85"/>
                  </a:cubicBezTo>
                  <a:cubicBezTo>
                    <a:pt x="306" y="132"/>
                    <a:pt x="306" y="202"/>
                    <a:pt x="266" y="250"/>
                  </a:cubicBezTo>
                  <a:close/>
                  <a:moveTo>
                    <a:pt x="77" y="258"/>
                  </a:moveTo>
                  <a:cubicBezTo>
                    <a:pt x="30" y="212"/>
                    <a:pt x="26" y="138"/>
                    <a:pt x="68" y="86"/>
                  </a:cubicBezTo>
                  <a:cubicBezTo>
                    <a:pt x="249" y="267"/>
                    <a:pt x="249" y="267"/>
                    <a:pt x="249" y="267"/>
                  </a:cubicBezTo>
                  <a:cubicBezTo>
                    <a:pt x="197" y="308"/>
                    <a:pt x="123" y="304"/>
                    <a:pt x="77" y="258"/>
                  </a:cubicBezTo>
                  <a:close/>
                  <a:moveTo>
                    <a:pt x="60" y="60"/>
                  </a:moveTo>
                  <a:cubicBezTo>
                    <a:pt x="0" y="119"/>
                    <a:pt x="0" y="216"/>
                    <a:pt x="60" y="275"/>
                  </a:cubicBezTo>
                  <a:cubicBezTo>
                    <a:pt x="119" y="335"/>
                    <a:pt x="216" y="335"/>
                    <a:pt x="276" y="275"/>
                  </a:cubicBezTo>
                  <a:cubicBezTo>
                    <a:pt x="335" y="216"/>
                    <a:pt x="335" y="119"/>
                    <a:pt x="276" y="60"/>
                  </a:cubicBezTo>
                  <a:cubicBezTo>
                    <a:pt x="276" y="60"/>
                    <a:pt x="276" y="60"/>
                    <a:pt x="276" y="60"/>
                  </a:cubicBezTo>
                  <a:cubicBezTo>
                    <a:pt x="216" y="0"/>
                    <a:pt x="119" y="0"/>
                    <a:pt x="60" y="60"/>
                  </a:cubicBezTo>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grpSp>
      <p:grpSp>
        <p:nvGrpSpPr>
          <p:cNvPr id="48" name="Group 47">
            <a:extLst>
              <a:ext uri="{FF2B5EF4-FFF2-40B4-BE49-F238E27FC236}">
                <a16:creationId xmlns="" xmlns:a16="http://schemas.microsoft.com/office/drawing/2014/main" id="{6AF4BC94-5F3A-B34F-BAE7-2869E86DEF13}"/>
              </a:ext>
            </a:extLst>
          </p:cNvPr>
          <p:cNvGrpSpPr/>
          <p:nvPr/>
        </p:nvGrpSpPr>
        <p:grpSpPr>
          <a:xfrm>
            <a:off x="9305929" y="573089"/>
            <a:ext cx="2200275" cy="2193924"/>
            <a:chOff x="9305925" y="573088"/>
            <a:chExt cx="2200275" cy="2193925"/>
          </a:xfrm>
        </p:grpSpPr>
        <p:sp>
          <p:nvSpPr>
            <p:cNvPr id="49" name="Oval 33">
              <a:extLst>
                <a:ext uri="{FF2B5EF4-FFF2-40B4-BE49-F238E27FC236}">
                  <a16:creationId xmlns="" xmlns:a16="http://schemas.microsoft.com/office/drawing/2014/main" id="{C381BBEC-1336-AA40-9807-3CEB7E415104}"/>
                </a:ext>
              </a:extLst>
            </p:cNvPr>
            <p:cNvSpPr>
              <a:spLocks noChangeArrowheads="1"/>
            </p:cNvSpPr>
            <p:nvPr userDrawn="1"/>
          </p:nvSpPr>
          <p:spPr bwMode="auto">
            <a:xfrm>
              <a:off x="9305925" y="573088"/>
              <a:ext cx="2200275" cy="2193925"/>
            </a:xfrm>
            <a:prstGeom prst="ellipse">
              <a:avLst/>
            </a:prstGeom>
            <a:solidFill>
              <a:srgbClr val="0035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sp>
          <p:nvSpPr>
            <p:cNvPr id="50" name="Freeform 34">
              <a:extLst>
                <a:ext uri="{FF2B5EF4-FFF2-40B4-BE49-F238E27FC236}">
                  <a16:creationId xmlns="" xmlns:a16="http://schemas.microsoft.com/office/drawing/2014/main" id="{8EC46DB1-0BD5-7045-8ADB-8A96E107A4FC}"/>
                </a:ext>
              </a:extLst>
            </p:cNvPr>
            <p:cNvSpPr>
              <a:spLocks noEditPoints="1"/>
            </p:cNvSpPr>
            <p:nvPr userDrawn="1"/>
          </p:nvSpPr>
          <p:spPr bwMode="auto">
            <a:xfrm>
              <a:off x="10253663" y="1182688"/>
              <a:ext cx="357188" cy="128588"/>
            </a:xfrm>
            <a:custGeom>
              <a:avLst/>
              <a:gdLst>
                <a:gd name="T0" fmla="*/ 0 w 75"/>
                <a:gd name="T1" fmla="*/ 0 h 27"/>
                <a:gd name="T2" fmla="*/ 5 w 75"/>
                <a:gd name="T3" fmla="*/ 0 h 27"/>
                <a:gd name="T4" fmla="*/ 5 w 75"/>
                <a:gd name="T5" fmla="*/ 9 h 27"/>
                <a:gd name="T6" fmla="*/ 14 w 75"/>
                <a:gd name="T7" fmla="*/ 0 h 27"/>
                <a:gd name="T8" fmla="*/ 20 w 75"/>
                <a:gd name="T9" fmla="*/ 0 h 27"/>
                <a:gd name="T10" fmla="*/ 11 w 75"/>
                <a:gd name="T11" fmla="*/ 9 h 27"/>
                <a:gd name="T12" fmla="*/ 21 w 75"/>
                <a:gd name="T13" fmla="*/ 22 h 27"/>
                <a:gd name="T14" fmla="*/ 14 w 75"/>
                <a:gd name="T15" fmla="*/ 22 h 27"/>
                <a:gd name="T16" fmla="*/ 8 w 75"/>
                <a:gd name="T17" fmla="*/ 12 h 27"/>
                <a:gd name="T18" fmla="*/ 5 w 75"/>
                <a:gd name="T19" fmla="*/ 15 h 27"/>
                <a:gd name="T20" fmla="*/ 5 w 75"/>
                <a:gd name="T21" fmla="*/ 22 h 27"/>
                <a:gd name="T22" fmla="*/ 0 w 75"/>
                <a:gd name="T23" fmla="*/ 22 h 27"/>
                <a:gd name="T24" fmla="*/ 0 w 75"/>
                <a:gd name="T25" fmla="*/ 0 h 27"/>
                <a:gd name="T26" fmla="*/ 26 w 75"/>
                <a:gd name="T27" fmla="*/ 12 h 27"/>
                <a:gd name="T28" fmla="*/ 30 w 75"/>
                <a:gd name="T29" fmla="*/ 9 h 27"/>
                <a:gd name="T30" fmla="*/ 33 w 75"/>
                <a:gd name="T31" fmla="*/ 12 h 27"/>
                <a:gd name="T32" fmla="*/ 26 w 75"/>
                <a:gd name="T33" fmla="*/ 12 h 27"/>
                <a:gd name="T34" fmla="*/ 38 w 75"/>
                <a:gd name="T35" fmla="*/ 15 h 27"/>
                <a:gd name="T36" fmla="*/ 30 w 75"/>
                <a:gd name="T37" fmla="*/ 6 h 27"/>
                <a:gd name="T38" fmla="*/ 22 w 75"/>
                <a:gd name="T39" fmla="*/ 14 h 27"/>
                <a:gd name="T40" fmla="*/ 30 w 75"/>
                <a:gd name="T41" fmla="*/ 22 h 27"/>
                <a:gd name="T42" fmla="*/ 37 w 75"/>
                <a:gd name="T43" fmla="*/ 17 h 27"/>
                <a:gd name="T44" fmla="*/ 33 w 75"/>
                <a:gd name="T45" fmla="*/ 17 h 27"/>
                <a:gd name="T46" fmla="*/ 30 w 75"/>
                <a:gd name="T47" fmla="*/ 19 h 27"/>
                <a:gd name="T48" fmla="*/ 26 w 75"/>
                <a:gd name="T49" fmla="*/ 15 h 27"/>
                <a:gd name="T50" fmla="*/ 38 w 75"/>
                <a:gd name="T51" fmla="*/ 15 h 27"/>
                <a:gd name="T52" fmla="*/ 44 w 75"/>
                <a:gd name="T53" fmla="*/ 12 h 27"/>
                <a:gd name="T54" fmla="*/ 48 w 75"/>
                <a:gd name="T55" fmla="*/ 9 h 27"/>
                <a:gd name="T56" fmla="*/ 51 w 75"/>
                <a:gd name="T57" fmla="*/ 12 h 27"/>
                <a:gd name="T58" fmla="*/ 44 w 75"/>
                <a:gd name="T59" fmla="*/ 12 h 27"/>
                <a:gd name="T60" fmla="*/ 56 w 75"/>
                <a:gd name="T61" fmla="*/ 15 h 27"/>
                <a:gd name="T62" fmla="*/ 48 w 75"/>
                <a:gd name="T63" fmla="*/ 6 h 27"/>
                <a:gd name="T64" fmla="*/ 40 w 75"/>
                <a:gd name="T65" fmla="*/ 14 h 27"/>
                <a:gd name="T66" fmla="*/ 48 w 75"/>
                <a:gd name="T67" fmla="*/ 22 h 27"/>
                <a:gd name="T68" fmla="*/ 55 w 75"/>
                <a:gd name="T69" fmla="*/ 17 h 27"/>
                <a:gd name="T70" fmla="*/ 52 w 75"/>
                <a:gd name="T71" fmla="*/ 17 h 27"/>
                <a:gd name="T72" fmla="*/ 48 w 75"/>
                <a:gd name="T73" fmla="*/ 19 h 27"/>
                <a:gd name="T74" fmla="*/ 44 w 75"/>
                <a:gd name="T75" fmla="*/ 15 h 27"/>
                <a:gd name="T76" fmla="*/ 56 w 75"/>
                <a:gd name="T77" fmla="*/ 15 h 27"/>
                <a:gd name="T78" fmla="*/ 71 w 75"/>
                <a:gd name="T79" fmla="*/ 14 h 27"/>
                <a:gd name="T80" fmla="*/ 67 w 75"/>
                <a:gd name="T81" fmla="*/ 19 h 27"/>
                <a:gd name="T82" fmla="*/ 63 w 75"/>
                <a:gd name="T83" fmla="*/ 14 h 27"/>
                <a:gd name="T84" fmla="*/ 67 w 75"/>
                <a:gd name="T85" fmla="*/ 9 h 27"/>
                <a:gd name="T86" fmla="*/ 71 w 75"/>
                <a:gd name="T87" fmla="*/ 14 h 27"/>
                <a:gd name="T88" fmla="*/ 59 w 75"/>
                <a:gd name="T89" fmla="*/ 27 h 27"/>
                <a:gd name="T90" fmla="*/ 63 w 75"/>
                <a:gd name="T91" fmla="*/ 27 h 27"/>
                <a:gd name="T92" fmla="*/ 63 w 75"/>
                <a:gd name="T93" fmla="*/ 20 h 27"/>
                <a:gd name="T94" fmla="*/ 63 w 75"/>
                <a:gd name="T95" fmla="*/ 20 h 27"/>
                <a:gd name="T96" fmla="*/ 68 w 75"/>
                <a:gd name="T97" fmla="*/ 22 h 27"/>
                <a:gd name="T98" fmla="*/ 75 w 75"/>
                <a:gd name="T99" fmla="*/ 14 h 27"/>
                <a:gd name="T100" fmla="*/ 68 w 75"/>
                <a:gd name="T101" fmla="*/ 6 h 27"/>
                <a:gd name="T102" fmla="*/ 63 w 75"/>
                <a:gd name="T103" fmla="*/ 8 h 27"/>
                <a:gd name="T104" fmla="*/ 63 w 75"/>
                <a:gd name="T105" fmla="*/ 8 h 27"/>
                <a:gd name="T106" fmla="*/ 63 w 75"/>
                <a:gd name="T107" fmla="*/ 6 h 27"/>
                <a:gd name="T108" fmla="*/ 59 w 75"/>
                <a:gd name="T109" fmla="*/ 6 h 27"/>
                <a:gd name="T110" fmla="*/ 59 w 75"/>
                <a:gd name="T111"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5" h="27">
                  <a:moveTo>
                    <a:pt x="0" y="0"/>
                  </a:moveTo>
                  <a:cubicBezTo>
                    <a:pt x="5" y="0"/>
                    <a:pt x="5" y="0"/>
                    <a:pt x="5" y="0"/>
                  </a:cubicBezTo>
                  <a:cubicBezTo>
                    <a:pt x="5" y="9"/>
                    <a:pt x="5" y="9"/>
                    <a:pt x="5" y="9"/>
                  </a:cubicBezTo>
                  <a:cubicBezTo>
                    <a:pt x="14" y="0"/>
                    <a:pt x="14" y="0"/>
                    <a:pt x="14" y="0"/>
                  </a:cubicBezTo>
                  <a:cubicBezTo>
                    <a:pt x="20" y="0"/>
                    <a:pt x="20" y="0"/>
                    <a:pt x="20" y="0"/>
                  </a:cubicBezTo>
                  <a:cubicBezTo>
                    <a:pt x="11" y="9"/>
                    <a:pt x="11" y="9"/>
                    <a:pt x="11" y="9"/>
                  </a:cubicBezTo>
                  <a:cubicBezTo>
                    <a:pt x="21" y="22"/>
                    <a:pt x="21" y="22"/>
                    <a:pt x="21" y="22"/>
                  </a:cubicBezTo>
                  <a:cubicBezTo>
                    <a:pt x="14" y="22"/>
                    <a:pt x="14" y="22"/>
                    <a:pt x="14" y="22"/>
                  </a:cubicBezTo>
                  <a:cubicBezTo>
                    <a:pt x="8" y="12"/>
                    <a:pt x="8" y="12"/>
                    <a:pt x="8" y="12"/>
                  </a:cubicBezTo>
                  <a:cubicBezTo>
                    <a:pt x="5" y="15"/>
                    <a:pt x="5" y="15"/>
                    <a:pt x="5" y="15"/>
                  </a:cubicBezTo>
                  <a:cubicBezTo>
                    <a:pt x="5" y="22"/>
                    <a:pt x="5" y="22"/>
                    <a:pt x="5" y="22"/>
                  </a:cubicBezTo>
                  <a:cubicBezTo>
                    <a:pt x="0" y="22"/>
                    <a:pt x="0" y="22"/>
                    <a:pt x="0" y="22"/>
                  </a:cubicBezTo>
                  <a:lnTo>
                    <a:pt x="0" y="0"/>
                  </a:lnTo>
                  <a:close/>
                  <a:moveTo>
                    <a:pt x="26" y="12"/>
                  </a:moveTo>
                  <a:cubicBezTo>
                    <a:pt x="26" y="11"/>
                    <a:pt x="27" y="9"/>
                    <a:pt x="30" y="9"/>
                  </a:cubicBezTo>
                  <a:cubicBezTo>
                    <a:pt x="32" y="9"/>
                    <a:pt x="33" y="10"/>
                    <a:pt x="33" y="12"/>
                  </a:cubicBezTo>
                  <a:lnTo>
                    <a:pt x="26" y="12"/>
                  </a:lnTo>
                  <a:close/>
                  <a:moveTo>
                    <a:pt x="38" y="15"/>
                  </a:moveTo>
                  <a:cubicBezTo>
                    <a:pt x="38" y="10"/>
                    <a:pt x="35" y="6"/>
                    <a:pt x="30" y="6"/>
                  </a:cubicBezTo>
                  <a:cubicBezTo>
                    <a:pt x="25" y="6"/>
                    <a:pt x="22" y="9"/>
                    <a:pt x="22" y="14"/>
                  </a:cubicBezTo>
                  <a:cubicBezTo>
                    <a:pt x="22" y="19"/>
                    <a:pt x="25" y="22"/>
                    <a:pt x="30" y="22"/>
                  </a:cubicBezTo>
                  <a:cubicBezTo>
                    <a:pt x="33" y="22"/>
                    <a:pt x="36" y="21"/>
                    <a:pt x="37" y="17"/>
                  </a:cubicBezTo>
                  <a:cubicBezTo>
                    <a:pt x="33" y="17"/>
                    <a:pt x="33" y="17"/>
                    <a:pt x="33" y="17"/>
                  </a:cubicBezTo>
                  <a:cubicBezTo>
                    <a:pt x="33" y="18"/>
                    <a:pt x="32" y="19"/>
                    <a:pt x="30" y="19"/>
                  </a:cubicBezTo>
                  <a:cubicBezTo>
                    <a:pt x="28" y="19"/>
                    <a:pt x="26" y="18"/>
                    <a:pt x="26" y="15"/>
                  </a:cubicBezTo>
                  <a:lnTo>
                    <a:pt x="38" y="15"/>
                  </a:lnTo>
                  <a:close/>
                  <a:moveTo>
                    <a:pt x="44" y="12"/>
                  </a:moveTo>
                  <a:cubicBezTo>
                    <a:pt x="44" y="11"/>
                    <a:pt x="45" y="9"/>
                    <a:pt x="48" y="9"/>
                  </a:cubicBezTo>
                  <a:cubicBezTo>
                    <a:pt x="50" y="9"/>
                    <a:pt x="51" y="10"/>
                    <a:pt x="51" y="12"/>
                  </a:cubicBezTo>
                  <a:lnTo>
                    <a:pt x="44" y="12"/>
                  </a:lnTo>
                  <a:close/>
                  <a:moveTo>
                    <a:pt x="56" y="15"/>
                  </a:moveTo>
                  <a:cubicBezTo>
                    <a:pt x="56" y="10"/>
                    <a:pt x="53" y="6"/>
                    <a:pt x="48" y="6"/>
                  </a:cubicBezTo>
                  <a:cubicBezTo>
                    <a:pt x="43" y="6"/>
                    <a:pt x="40" y="9"/>
                    <a:pt x="40" y="14"/>
                  </a:cubicBezTo>
                  <a:cubicBezTo>
                    <a:pt x="40" y="19"/>
                    <a:pt x="43" y="22"/>
                    <a:pt x="48" y="22"/>
                  </a:cubicBezTo>
                  <a:cubicBezTo>
                    <a:pt x="52" y="22"/>
                    <a:pt x="54" y="21"/>
                    <a:pt x="55" y="17"/>
                  </a:cubicBezTo>
                  <a:cubicBezTo>
                    <a:pt x="52" y="17"/>
                    <a:pt x="52" y="17"/>
                    <a:pt x="52" y="17"/>
                  </a:cubicBezTo>
                  <a:cubicBezTo>
                    <a:pt x="51" y="18"/>
                    <a:pt x="50" y="19"/>
                    <a:pt x="48" y="19"/>
                  </a:cubicBezTo>
                  <a:cubicBezTo>
                    <a:pt x="46" y="19"/>
                    <a:pt x="44" y="18"/>
                    <a:pt x="44" y="15"/>
                  </a:cubicBezTo>
                  <a:lnTo>
                    <a:pt x="56" y="15"/>
                  </a:lnTo>
                  <a:close/>
                  <a:moveTo>
                    <a:pt x="71" y="14"/>
                  </a:moveTo>
                  <a:cubicBezTo>
                    <a:pt x="71" y="16"/>
                    <a:pt x="70" y="19"/>
                    <a:pt x="67" y="19"/>
                  </a:cubicBezTo>
                  <a:cubicBezTo>
                    <a:pt x="64" y="19"/>
                    <a:pt x="63" y="16"/>
                    <a:pt x="63" y="14"/>
                  </a:cubicBezTo>
                  <a:cubicBezTo>
                    <a:pt x="63" y="11"/>
                    <a:pt x="64" y="9"/>
                    <a:pt x="67" y="9"/>
                  </a:cubicBezTo>
                  <a:cubicBezTo>
                    <a:pt x="70" y="9"/>
                    <a:pt x="71" y="11"/>
                    <a:pt x="71" y="14"/>
                  </a:cubicBezTo>
                  <a:moveTo>
                    <a:pt x="59" y="27"/>
                  </a:moveTo>
                  <a:cubicBezTo>
                    <a:pt x="63" y="27"/>
                    <a:pt x="63" y="27"/>
                    <a:pt x="63" y="27"/>
                  </a:cubicBezTo>
                  <a:cubicBezTo>
                    <a:pt x="63" y="20"/>
                    <a:pt x="63" y="20"/>
                    <a:pt x="63" y="20"/>
                  </a:cubicBezTo>
                  <a:cubicBezTo>
                    <a:pt x="63" y="20"/>
                    <a:pt x="63" y="20"/>
                    <a:pt x="63" y="20"/>
                  </a:cubicBezTo>
                  <a:cubicBezTo>
                    <a:pt x="64" y="21"/>
                    <a:pt x="66" y="22"/>
                    <a:pt x="68" y="22"/>
                  </a:cubicBezTo>
                  <a:cubicBezTo>
                    <a:pt x="73" y="22"/>
                    <a:pt x="75" y="18"/>
                    <a:pt x="75" y="14"/>
                  </a:cubicBezTo>
                  <a:cubicBezTo>
                    <a:pt x="75" y="10"/>
                    <a:pt x="73" y="6"/>
                    <a:pt x="68" y="6"/>
                  </a:cubicBezTo>
                  <a:cubicBezTo>
                    <a:pt x="66" y="6"/>
                    <a:pt x="64" y="6"/>
                    <a:pt x="63" y="8"/>
                  </a:cubicBezTo>
                  <a:cubicBezTo>
                    <a:pt x="63" y="8"/>
                    <a:pt x="63" y="8"/>
                    <a:pt x="63" y="8"/>
                  </a:cubicBezTo>
                  <a:cubicBezTo>
                    <a:pt x="63" y="6"/>
                    <a:pt x="63" y="6"/>
                    <a:pt x="63" y="6"/>
                  </a:cubicBezTo>
                  <a:cubicBezTo>
                    <a:pt x="59" y="6"/>
                    <a:pt x="59" y="6"/>
                    <a:pt x="59" y="6"/>
                  </a:cubicBezTo>
                  <a:lnTo>
                    <a:pt x="59" y="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sp>
          <p:nvSpPr>
            <p:cNvPr id="51" name="Freeform 35">
              <a:extLst>
                <a:ext uri="{FF2B5EF4-FFF2-40B4-BE49-F238E27FC236}">
                  <a16:creationId xmlns="" xmlns:a16="http://schemas.microsoft.com/office/drawing/2014/main" id="{7EBCCF7B-0C89-A248-8883-E05C62457078}"/>
                </a:ext>
              </a:extLst>
            </p:cNvPr>
            <p:cNvSpPr>
              <a:spLocks noEditPoints="1"/>
            </p:cNvSpPr>
            <p:nvPr userDrawn="1"/>
          </p:nvSpPr>
          <p:spPr bwMode="auto">
            <a:xfrm>
              <a:off x="9901238" y="2047876"/>
              <a:ext cx="409575" cy="100013"/>
            </a:xfrm>
            <a:custGeom>
              <a:avLst/>
              <a:gdLst>
                <a:gd name="T0" fmla="*/ 4 w 86"/>
                <a:gd name="T1" fmla="*/ 4 h 21"/>
                <a:gd name="T2" fmla="*/ 4 w 86"/>
                <a:gd name="T3" fmla="*/ 7 h 21"/>
                <a:gd name="T4" fmla="*/ 13 w 86"/>
                <a:gd name="T5" fmla="*/ 7 h 21"/>
                <a:gd name="T6" fmla="*/ 24 w 86"/>
                <a:gd name="T7" fmla="*/ 10 h 21"/>
                <a:gd name="T8" fmla="*/ 20 w 86"/>
                <a:gd name="T9" fmla="*/ 20 h 21"/>
                <a:gd name="T10" fmla="*/ 17 w 86"/>
                <a:gd name="T11" fmla="*/ 7 h 21"/>
                <a:gd name="T12" fmla="*/ 14 w 86"/>
                <a:gd name="T13" fmla="*/ 20 h 21"/>
                <a:gd name="T14" fmla="*/ 10 w 86"/>
                <a:gd name="T15" fmla="*/ 11 h 21"/>
                <a:gd name="T16" fmla="*/ 4 w 86"/>
                <a:gd name="T17" fmla="*/ 11 h 21"/>
                <a:gd name="T18" fmla="*/ 0 w 86"/>
                <a:gd name="T19" fmla="*/ 20 h 21"/>
                <a:gd name="T20" fmla="*/ 31 w 86"/>
                <a:gd name="T21" fmla="*/ 11 h 21"/>
                <a:gd name="T22" fmla="*/ 39 w 86"/>
                <a:gd name="T23" fmla="*/ 11 h 21"/>
                <a:gd name="T24" fmla="*/ 43 w 86"/>
                <a:gd name="T25" fmla="*/ 13 h 21"/>
                <a:gd name="T26" fmla="*/ 27 w 86"/>
                <a:gd name="T27" fmla="*/ 12 h 21"/>
                <a:gd name="T28" fmla="*/ 43 w 86"/>
                <a:gd name="T29" fmla="*/ 15 h 21"/>
                <a:gd name="T30" fmla="*/ 35 w 86"/>
                <a:gd name="T31" fmla="*/ 17 h 21"/>
                <a:gd name="T32" fmla="*/ 43 w 86"/>
                <a:gd name="T33" fmla="*/ 13 h 21"/>
                <a:gd name="T34" fmla="*/ 47 w 86"/>
                <a:gd name="T35" fmla="*/ 0 h 21"/>
                <a:gd name="T36" fmla="*/ 45 w 86"/>
                <a:gd name="T37" fmla="*/ 4 h 21"/>
                <a:gd name="T38" fmla="*/ 47 w 86"/>
                <a:gd name="T39" fmla="*/ 7 h 21"/>
                <a:gd name="T40" fmla="*/ 52 w 86"/>
                <a:gd name="T41" fmla="*/ 20 h 21"/>
                <a:gd name="T42" fmla="*/ 55 w 86"/>
                <a:gd name="T43" fmla="*/ 17 h 21"/>
                <a:gd name="T44" fmla="*/ 52 w 86"/>
                <a:gd name="T45" fmla="*/ 15 h 21"/>
                <a:gd name="T46" fmla="*/ 55 w 86"/>
                <a:gd name="T47" fmla="*/ 7 h 21"/>
                <a:gd name="T48" fmla="*/ 52 w 86"/>
                <a:gd name="T49" fmla="*/ 4 h 21"/>
                <a:gd name="T50" fmla="*/ 61 w 86"/>
                <a:gd name="T51" fmla="*/ 11 h 21"/>
                <a:gd name="T52" fmla="*/ 68 w 86"/>
                <a:gd name="T53" fmla="*/ 11 h 21"/>
                <a:gd name="T54" fmla="*/ 72 w 86"/>
                <a:gd name="T55" fmla="*/ 13 h 21"/>
                <a:gd name="T56" fmla="*/ 57 w 86"/>
                <a:gd name="T57" fmla="*/ 12 h 21"/>
                <a:gd name="T58" fmla="*/ 72 w 86"/>
                <a:gd name="T59" fmla="*/ 15 h 21"/>
                <a:gd name="T60" fmla="*/ 65 w 86"/>
                <a:gd name="T61" fmla="*/ 17 h 21"/>
                <a:gd name="T62" fmla="*/ 72 w 86"/>
                <a:gd name="T63" fmla="*/ 13 h 21"/>
                <a:gd name="T64" fmla="*/ 80 w 86"/>
                <a:gd name="T65" fmla="*/ 20 h 21"/>
                <a:gd name="T66" fmla="*/ 84 w 86"/>
                <a:gd name="T67" fmla="*/ 8 h 21"/>
                <a:gd name="T68" fmla="*/ 86 w 86"/>
                <a:gd name="T69" fmla="*/ 4 h 21"/>
                <a:gd name="T70" fmla="*/ 80 w 86"/>
                <a:gd name="T71" fmla="*/ 7 h 21"/>
                <a:gd name="T72" fmla="*/ 80 w 86"/>
                <a:gd name="T73" fmla="*/ 4 h 21"/>
                <a:gd name="T74" fmla="*/ 76 w 86"/>
                <a:gd name="T75" fmla="*/ 2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6" h="21">
                  <a:moveTo>
                    <a:pt x="0" y="4"/>
                  </a:moveTo>
                  <a:cubicBezTo>
                    <a:pt x="4" y="4"/>
                    <a:pt x="4" y="4"/>
                    <a:pt x="4" y="4"/>
                  </a:cubicBezTo>
                  <a:cubicBezTo>
                    <a:pt x="4" y="7"/>
                    <a:pt x="4" y="7"/>
                    <a:pt x="4" y="7"/>
                  </a:cubicBezTo>
                  <a:cubicBezTo>
                    <a:pt x="4" y="7"/>
                    <a:pt x="4" y="7"/>
                    <a:pt x="4" y="7"/>
                  </a:cubicBezTo>
                  <a:cubicBezTo>
                    <a:pt x="5" y="5"/>
                    <a:pt x="7" y="4"/>
                    <a:pt x="9" y="4"/>
                  </a:cubicBezTo>
                  <a:cubicBezTo>
                    <a:pt x="11" y="4"/>
                    <a:pt x="12" y="5"/>
                    <a:pt x="13" y="7"/>
                  </a:cubicBezTo>
                  <a:cubicBezTo>
                    <a:pt x="14" y="5"/>
                    <a:pt x="16" y="4"/>
                    <a:pt x="18" y="4"/>
                  </a:cubicBezTo>
                  <a:cubicBezTo>
                    <a:pt x="21" y="4"/>
                    <a:pt x="24" y="6"/>
                    <a:pt x="24" y="10"/>
                  </a:cubicBezTo>
                  <a:cubicBezTo>
                    <a:pt x="24" y="20"/>
                    <a:pt x="24" y="20"/>
                    <a:pt x="24" y="20"/>
                  </a:cubicBezTo>
                  <a:cubicBezTo>
                    <a:pt x="20" y="20"/>
                    <a:pt x="20" y="20"/>
                    <a:pt x="20" y="20"/>
                  </a:cubicBezTo>
                  <a:cubicBezTo>
                    <a:pt x="20" y="11"/>
                    <a:pt x="20" y="11"/>
                    <a:pt x="20" y="11"/>
                  </a:cubicBezTo>
                  <a:cubicBezTo>
                    <a:pt x="20" y="9"/>
                    <a:pt x="19" y="7"/>
                    <a:pt x="17" y="7"/>
                  </a:cubicBezTo>
                  <a:cubicBezTo>
                    <a:pt x="14" y="7"/>
                    <a:pt x="14" y="10"/>
                    <a:pt x="14" y="11"/>
                  </a:cubicBezTo>
                  <a:cubicBezTo>
                    <a:pt x="14" y="20"/>
                    <a:pt x="14" y="20"/>
                    <a:pt x="14" y="20"/>
                  </a:cubicBezTo>
                  <a:cubicBezTo>
                    <a:pt x="10" y="20"/>
                    <a:pt x="10" y="20"/>
                    <a:pt x="10" y="20"/>
                  </a:cubicBezTo>
                  <a:cubicBezTo>
                    <a:pt x="10" y="11"/>
                    <a:pt x="10" y="11"/>
                    <a:pt x="10" y="11"/>
                  </a:cubicBezTo>
                  <a:cubicBezTo>
                    <a:pt x="10" y="10"/>
                    <a:pt x="10" y="7"/>
                    <a:pt x="7" y="7"/>
                  </a:cubicBezTo>
                  <a:cubicBezTo>
                    <a:pt x="6" y="7"/>
                    <a:pt x="4" y="8"/>
                    <a:pt x="4" y="11"/>
                  </a:cubicBezTo>
                  <a:cubicBezTo>
                    <a:pt x="4" y="20"/>
                    <a:pt x="4" y="20"/>
                    <a:pt x="4" y="20"/>
                  </a:cubicBezTo>
                  <a:cubicBezTo>
                    <a:pt x="0" y="20"/>
                    <a:pt x="0" y="20"/>
                    <a:pt x="0" y="20"/>
                  </a:cubicBezTo>
                  <a:lnTo>
                    <a:pt x="0" y="4"/>
                  </a:lnTo>
                  <a:close/>
                  <a:moveTo>
                    <a:pt x="31" y="11"/>
                  </a:moveTo>
                  <a:cubicBezTo>
                    <a:pt x="32" y="9"/>
                    <a:pt x="32" y="7"/>
                    <a:pt x="35" y="7"/>
                  </a:cubicBezTo>
                  <a:cubicBezTo>
                    <a:pt x="37" y="7"/>
                    <a:pt x="38" y="8"/>
                    <a:pt x="39" y="11"/>
                  </a:cubicBezTo>
                  <a:lnTo>
                    <a:pt x="31" y="11"/>
                  </a:lnTo>
                  <a:close/>
                  <a:moveTo>
                    <a:pt x="43" y="13"/>
                  </a:moveTo>
                  <a:cubicBezTo>
                    <a:pt x="43" y="9"/>
                    <a:pt x="41" y="4"/>
                    <a:pt x="35" y="4"/>
                  </a:cubicBezTo>
                  <a:cubicBezTo>
                    <a:pt x="30" y="4"/>
                    <a:pt x="27" y="8"/>
                    <a:pt x="27" y="12"/>
                  </a:cubicBezTo>
                  <a:cubicBezTo>
                    <a:pt x="27" y="17"/>
                    <a:pt x="30" y="21"/>
                    <a:pt x="35" y="21"/>
                  </a:cubicBezTo>
                  <a:cubicBezTo>
                    <a:pt x="39" y="21"/>
                    <a:pt x="41" y="19"/>
                    <a:pt x="43" y="15"/>
                  </a:cubicBezTo>
                  <a:cubicBezTo>
                    <a:pt x="39" y="15"/>
                    <a:pt x="39" y="15"/>
                    <a:pt x="39" y="15"/>
                  </a:cubicBezTo>
                  <a:cubicBezTo>
                    <a:pt x="38" y="16"/>
                    <a:pt x="37" y="17"/>
                    <a:pt x="35" y="17"/>
                  </a:cubicBezTo>
                  <a:cubicBezTo>
                    <a:pt x="33" y="17"/>
                    <a:pt x="32" y="16"/>
                    <a:pt x="31" y="13"/>
                  </a:cubicBezTo>
                  <a:lnTo>
                    <a:pt x="43" y="13"/>
                  </a:lnTo>
                  <a:close/>
                  <a:moveTo>
                    <a:pt x="52" y="0"/>
                  </a:moveTo>
                  <a:cubicBezTo>
                    <a:pt x="47" y="0"/>
                    <a:pt x="47" y="0"/>
                    <a:pt x="47" y="0"/>
                  </a:cubicBezTo>
                  <a:cubicBezTo>
                    <a:pt x="47" y="4"/>
                    <a:pt x="47" y="4"/>
                    <a:pt x="47" y="4"/>
                  </a:cubicBezTo>
                  <a:cubicBezTo>
                    <a:pt x="45" y="4"/>
                    <a:pt x="45" y="4"/>
                    <a:pt x="45" y="4"/>
                  </a:cubicBezTo>
                  <a:cubicBezTo>
                    <a:pt x="45" y="7"/>
                    <a:pt x="45" y="7"/>
                    <a:pt x="45" y="7"/>
                  </a:cubicBezTo>
                  <a:cubicBezTo>
                    <a:pt x="47" y="7"/>
                    <a:pt x="47" y="7"/>
                    <a:pt x="47" y="7"/>
                  </a:cubicBezTo>
                  <a:cubicBezTo>
                    <a:pt x="47" y="17"/>
                    <a:pt x="47" y="17"/>
                    <a:pt x="47" y="17"/>
                  </a:cubicBezTo>
                  <a:cubicBezTo>
                    <a:pt x="47" y="20"/>
                    <a:pt x="50" y="20"/>
                    <a:pt x="52" y="20"/>
                  </a:cubicBezTo>
                  <a:cubicBezTo>
                    <a:pt x="53" y="20"/>
                    <a:pt x="54" y="20"/>
                    <a:pt x="55" y="20"/>
                  </a:cubicBezTo>
                  <a:cubicBezTo>
                    <a:pt x="55" y="17"/>
                    <a:pt x="55" y="17"/>
                    <a:pt x="55" y="17"/>
                  </a:cubicBezTo>
                  <a:cubicBezTo>
                    <a:pt x="54" y="17"/>
                    <a:pt x="54" y="17"/>
                    <a:pt x="53" y="17"/>
                  </a:cubicBezTo>
                  <a:cubicBezTo>
                    <a:pt x="52" y="17"/>
                    <a:pt x="52" y="17"/>
                    <a:pt x="52" y="15"/>
                  </a:cubicBezTo>
                  <a:cubicBezTo>
                    <a:pt x="52" y="7"/>
                    <a:pt x="52" y="7"/>
                    <a:pt x="52" y="7"/>
                  </a:cubicBezTo>
                  <a:cubicBezTo>
                    <a:pt x="55" y="7"/>
                    <a:pt x="55" y="7"/>
                    <a:pt x="55" y="7"/>
                  </a:cubicBezTo>
                  <a:cubicBezTo>
                    <a:pt x="55" y="4"/>
                    <a:pt x="55" y="4"/>
                    <a:pt x="55" y="4"/>
                  </a:cubicBezTo>
                  <a:cubicBezTo>
                    <a:pt x="52" y="4"/>
                    <a:pt x="52" y="4"/>
                    <a:pt x="52" y="4"/>
                  </a:cubicBezTo>
                  <a:lnTo>
                    <a:pt x="52" y="0"/>
                  </a:lnTo>
                  <a:close/>
                  <a:moveTo>
                    <a:pt x="61" y="11"/>
                  </a:moveTo>
                  <a:cubicBezTo>
                    <a:pt x="61" y="9"/>
                    <a:pt x="62" y="7"/>
                    <a:pt x="65" y="7"/>
                  </a:cubicBezTo>
                  <a:cubicBezTo>
                    <a:pt x="67" y="7"/>
                    <a:pt x="68" y="8"/>
                    <a:pt x="68" y="11"/>
                  </a:cubicBezTo>
                  <a:lnTo>
                    <a:pt x="61" y="11"/>
                  </a:lnTo>
                  <a:close/>
                  <a:moveTo>
                    <a:pt x="72" y="13"/>
                  </a:moveTo>
                  <a:cubicBezTo>
                    <a:pt x="73" y="9"/>
                    <a:pt x="70" y="4"/>
                    <a:pt x="65" y="4"/>
                  </a:cubicBezTo>
                  <a:cubicBezTo>
                    <a:pt x="60" y="4"/>
                    <a:pt x="57" y="8"/>
                    <a:pt x="57" y="12"/>
                  </a:cubicBezTo>
                  <a:cubicBezTo>
                    <a:pt x="57" y="17"/>
                    <a:pt x="60" y="21"/>
                    <a:pt x="65" y="21"/>
                  </a:cubicBezTo>
                  <a:cubicBezTo>
                    <a:pt x="68" y="21"/>
                    <a:pt x="71" y="19"/>
                    <a:pt x="72" y="15"/>
                  </a:cubicBezTo>
                  <a:cubicBezTo>
                    <a:pt x="68" y="15"/>
                    <a:pt x="68" y="15"/>
                    <a:pt x="68" y="15"/>
                  </a:cubicBezTo>
                  <a:cubicBezTo>
                    <a:pt x="68" y="16"/>
                    <a:pt x="67" y="17"/>
                    <a:pt x="65" y="17"/>
                  </a:cubicBezTo>
                  <a:cubicBezTo>
                    <a:pt x="62" y="17"/>
                    <a:pt x="61" y="16"/>
                    <a:pt x="61" y="13"/>
                  </a:cubicBezTo>
                  <a:lnTo>
                    <a:pt x="72" y="13"/>
                  </a:lnTo>
                  <a:close/>
                  <a:moveTo>
                    <a:pt x="76" y="20"/>
                  </a:moveTo>
                  <a:cubicBezTo>
                    <a:pt x="80" y="20"/>
                    <a:pt x="80" y="20"/>
                    <a:pt x="80" y="20"/>
                  </a:cubicBezTo>
                  <a:cubicBezTo>
                    <a:pt x="80" y="13"/>
                    <a:pt x="80" y="13"/>
                    <a:pt x="80" y="13"/>
                  </a:cubicBezTo>
                  <a:cubicBezTo>
                    <a:pt x="80" y="10"/>
                    <a:pt x="81" y="8"/>
                    <a:pt x="84" y="8"/>
                  </a:cubicBezTo>
                  <a:cubicBezTo>
                    <a:pt x="85" y="8"/>
                    <a:pt x="85" y="8"/>
                    <a:pt x="86" y="8"/>
                  </a:cubicBezTo>
                  <a:cubicBezTo>
                    <a:pt x="86" y="4"/>
                    <a:pt x="86" y="4"/>
                    <a:pt x="86" y="4"/>
                  </a:cubicBezTo>
                  <a:cubicBezTo>
                    <a:pt x="85" y="4"/>
                    <a:pt x="85" y="4"/>
                    <a:pt x="85" y="4"/>
                  </a:cubicBezTo>
                  <a:cubicBezTo>
                    <a:pt x="83" y="4"/>
                    <a:pt x="81" y="5"/>
                    <a:pt x="80" y="7"/>
                  </a:cubicBezTo>
                  <a:cubicBezTo>
                    <a:pt x="80" y="7"/>
                    <a:pt x="80" y="7"/>
                    <a:pt x="80" y="7"/>
                  </a:cubicBezTo>
                  <a:cubicBezTo>
                    <a:pt x="80" y="4"/>
                    <a:pt x="80" y="4"/>
                    <a:pt x="80" y="4"/>
                  </a:cubicBezTo>
                  <a:cubicBezTo>
                    <a:pt x="76" y="4"/>
                    <a:pt x="76" y="4"/>
                    <a:pt x="76" y="4"/>
                  </a:cubicBezTo>
                  <a:lnTo>
                    <a:pt x="76" y="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sp>
          <p:nvSpPr>
            <p:cNvPr id="52" name="Freeform 36">
              <a:extLst>
                <a:ext uri="{FF2B5EF4-FFF2-40B4-BE49-F238E27FC236}">
                  <a16:creationId xmlns="" xmlns:a16="http://schemas.microsoft.com/office/drawing/2014/main" id="{7198FD2F-F88E-8E4F-BE3C-6A56754CD0E1}"/>
                </a:ext>
              </a:extLst>
            </p:cNvPr>
            <p:cNvSpPr>
              <a:spLocks noEditPoints="1"/>
            </p:cNvSpPr>
            <p:nvPr userDrawn="1"/>
          </p:nvSpPr>
          <p:spPr bwMode="auto">
            <a:xfrm>
              <a:off x="10358438" y="2038351"/>
              <a:ext cx="609600" cy="109538"/>
            </a:xfrm>
            <a:custGeom>
              <a:avLst/>
              <a:gdLst>
                <a:gd name="T0" fmla="*/ 5 w 128"/>
                <a:gd name="T1" fmla="*/ 14 h 23"/>
                <a:gd name="T2" fmla="*/ 12 w 128"/>
                <a:gd name="T3" fmla="*/ 14 h 23"/>
                <a:gd name="T4" fmla="*/ 12 w 128"/>
                <a:gd name="T5" fmla="*/ 20 h 23"/>
                <a:gd name="T6" fmla="*/ 8 w 128"/>
                <a:gd name="T7" fmla="*/ 23 h 23"/>
                <a:gd name="T8" fmla="*/ 7 w 128"/>
                <a:gd name="T9" fmla="*/ 6 h 23"/>
                <a:gd name="T10" fmla="*/ 12 w 128"/>
                <a:gd name="T11" fmla="*/ 8 h 23"/>
                <a:gd name="T12" fmla="*/ 17 w 128"/>
                <a:gd name="T13" fmla="*/ 0 h 23"/>
                <a:gd name="T14" fmla="*/ 12 w 128"/>
                <a:gd name="T15" fmla="*/ 22 h 23"/>
                <a:gd name="T16" fmla="*/ 21 w 128"/>
                <a:gd name="T17" fmla="*/ 6 h 23"/>
                <a:gd name="T18" fmla="*/ 25 w 128"/>
                <a:gd name="T19" fmla="*/ 22 h 23"/>
                <a:gd name="T20" fmla="*/ 21 w 128"/>
                <a:gd name="T21" fmla="*/ 6 h 23"/>
                <a:gd name="T22" fmla="*/ 21 w 128"/>
                <a:gd name="T23" fmla="*/ 4 h 23"/>
                <a:gd name="T24" fmla="*/ 25 w 128"/>
                <a:gd name="T25" fmla="*/ 0 h 23"/>
                <a:gd name="T26" fmla="*/ 32 w 128"/>
                <a:gd name="T27" fmla="*/ 17 h 23"/>
                <a:gd name="T28" fmla="*/ 38 w 128"/>
                <a:gd name="T29" fmla="*/ 18 h 23"/>
                <a:gd name="T30" fmla="*/ 29 w 128"/>
                <a:gd name="T31" fmla="*/ 11 h 23"/>
                <a:gd name="T32" fmla="*/ 42 w 128"/>
                <a:gd name="T33" fmla="*/ 11 h 23"/>
                <a:gd name="T34" fmla="*/ 35 w 128"/>
                <a:gd name="T35" fmla="*/ 9 h 23"/>
                <a:gd name="T36" fmla="*/ 38 w 128"/>
                <a:gd name="T37" fmla="*/ 13 h 23"/>
                <a:gd name="T38" fmla="*/ 36 w 128"/>
                <a:gd name="T39" fmla="*/ 23 h 23"/>
                <a:gd name="T40" fmla="*/ 32 w 128"/>
                <a:gd name="T41" fmla="*/ 17 h 23"/>
                <a:gd name="T42" fmla="*/ 55 w 128"/>
                <a:gd name="T43" fmla="*/ 6 h 23"/>
                <a:gd name="T44" fmla="*/ 51 w 128"/>
                <a:gd name="T45" fmla="*/ 9 h 23"/>
                <a:gd name="T46" fmla="*/ 53 w 128"/>
                <a:gd name="T47" fmla="*/ 19 h 23"/>
                <a:gd name="T48" fmla="*/ 55 w 128"/>
                <a:gd name="T49" fmla="*/ 22 h 23"/>
                <a:gd name="T50" fmla="*/ 47 w 128"/>
                <a:gd name="T51" fmla="*/ 19 h 23"/>
                <a:gd name="T52" fmla="*/ 44 w 128"/>
                <a:gd name="T53" fmla="*/ 9 h 23"/>
                <a:gd name="T54" fmla="*/ 47 w 128"/>
                <a:gd name="T55" fmla="*/ 6 h 23"/>
                <a:gd name="T56" fmla="*/ 51 w 128"/>
                <a:gd name="T57" fmla="*/ 2 h 23"/>
                <a:gd name="T58" fmla="*/ 67 w 128"/>
                <a:gd name="T59" fmla="*/ 15 h 23"/>
                <a:gd name="T60" fmla="*/ 61 w 128"/>
                <a:gd name="T61" fmla="*/ 18 h 23"/>
                <a:gd name="T62" fmla="*/ 67 w 128"/>
                <a:gd name="T63" fmla="*/ 16 h 23"/>
                <a:gd name="T64" fmla="*/ 57 w 128"/>
                <a:gd name="T65" fmla="*/ 11 h 23"/>
                <a:gd name="T66" fmla="*/ 71 w 128"/>
                <a:gd name="T67" fmla="*/ 11 h 23"/>
                <a:gd name="T68" fmla="*/ 72 w 128"/>
                <a:gd name="T69" fmla="*/ 22 h 23"/>
                <a:gd name="T70" fmla="*/ 67 w 128"/>
                <a:gd name="T71" fmla="*/ 21 h 23"/>
                <a:gd name="T72" fmla="*/ 57 w 128"/>
                <a:gd name="T73" fmla="*/ 18 h 23"/>
                <a:gd name="T74" fmla="*/ 67 w 128"/>
                <a:gd name="T75" fmla="*/ 11 h 23"/>
                <a:gd name="T76" fmla="*/ 61 w 128"/>
                <a:gd name="T77" fmla="*/ 11 h 23"/>
                <a:gd name="T78" fmla="*/ 75 w 128"/>
                <a:gd name="T79" fmla="*/ 6 h 23"/>
                <a:gd name="T80" fmla="*/ 80 w 128"/>
                <a:gd name="T81" fmla="*/ 9 h 23"/>
                <a:gd name="T82" fmla="*/ 84 w 128"/>
                <a:gd name="T83" fmla="*/ 6 h 23"/>
                <a:gd name="T84" fmla="*/ 90 w 128"/>
                <a:gd name="T85" fmla="*/ 22 h 23"/>
                <a:gd name="T86" fmla="*/ 86 w 128"/>
                <a:gd name="T87" fmla="*/ 13 h 23"/>
                <a:gd name="T88" fmla="*/ 80 w 128"/>
                <a:gd name="T89" fmla="*/ 14 h 23"/>
                <a:gd name="T90" fmla="*/ 75 w 128"/>
                <a:gd name="T91" fmla="*/ 22 h 23"/>
                <a:gd name="T92" fmla="*/ 105 w 128"/>
                <a:gd name="T93" fmla="*/ 12 h 23"/>
                <a:gd name="T94" fmla="*/ 98 w 128"/>
                <a:gd name="T95" fmla="*/ 14 h 23"/>
                <a:gd name="T96" fmla="*/ 105 w 128"/>
                <a:gd name="T97" fmla="*/ 16 h 23"/>
                <a:gd name="T98" fmla="*/ 102 w 128"/>
                <a:gd name="T99" fmla="*/ 23 h 23"/>
                <a:gd name="T100" fmla="*/ 102 w 128"/>
                <a:gd name="T101" fmla="*/ 6 h 23"/>
                <a:gd name="T102" fmla="*/ 105 w 128"/>
                <a:gd name="T103" fmla="*/ 12 h 23"/>
                <a:gd name="T104" fmla="*/ 120 w 128"/>
                <a:gd name="T105" fmla="*/ 9 h 23"/>
                <a:gd name="T106" fmla="*/ 123 w 128"/>
                <a:gd name="T107" fmla="*/ 13 h 23"/>
                <a:gd name="T108" fmla="*/ 120 w 128"/>
                <a:gd name="T109" fmla="*/ 19 h 23"/>
                <a:gd name="T110" fmla="*/ 127 w 128"/>
                <a:gd name="T111" fmla="*/ 17 h 23"/>
                <a:gd name="T112" fmla="*/ 112 w 128"/>
                <a:gd name="T113" fmla="*/ 14 h 23"/>
                <a:gd name="T114" fmla="*/ 127 w 128"/>
                <a:gd name="T115" fmla="*/ 15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8" h="23">
                  <a:moveTo>
                    <a:pt x="9" y="9"/>
                  </a:moveTo>
                  <a:cubicBezTo>
                    <a:pt x="6" y="9"/>
                    <a:pt x="5" y="12"/>
                    <a:pt x="5" y="14"/>
                  </a:cubicBezTo>
                  <a:cubicBezTo>
                    <a:pt x="5" y="17"/>
                    <a:pt x="6" y="19"/>
                    <a:pt x="9" y="19"/>
                  </a:cubicBezTo>
                  <a:cubicBezTo>
                    <a:pt x="12" y="19"/>
                    <a:pt x="12" y="17"/>
                    <a:pt x="12" y="14"/>
                  </a:cubicBezTo>
                  <a:cubicBezTo>
                    <a:pt x="12" y="12"/>
                    <a:pt x="11" y="9"/>
                    <a:pt x="9" y="9"/>
                  </a:cubicBezTo>
                  <a:moveTo>
                    <a:pt x="12" y="20"/>
                  </a:moveTo>
                  <a:cubicBezTo>
                    <a:pt x="12" y="20"/>
                    <a:pt x="12" y="20"/>
                    <a:pt x="12" y="20"/>
                  </a:cubicBezTo>
                  <a:cubicBezTo>
                    <a:pt x="11" y="22"/>
                    <a:pt x="10" y="23"/>
                    <a:pt x="8" y="23"/>
                  </a:cubicBezTo>
                  <a:cubicBezTo>
                    <a:pt x="3" y="23"/>
                    <a:pt x="0" y="19"/>
                    <a:pt x="0" y="14"/>
                  </a:cubicBezTo>
                  <a:cubicBezTo>
                    <a:pt x="0" y="10"/>
                    <a:pt x="3" y="6"/>
                    <a:pt x="7" y="6"/>
                  </a:cubicBezTo>
                  <a:cubicBezTo>
                    <a:pt x="9" y="6"/>
                    <a:pt x="11" y="7"/>
                    <a:pt x="12" y="8"/>
                  </a:cubicBezTo>
                  <a:cubicBezTo>
                    <a:pt x="12" y="8"/>
                    <a:pt x="12" y="8"/>
                    <a:pt x="12" y="8"/>
                  </a:cubicBezTo>
                  <a:cubicBezTo>
                    <a:pt x="12" y="0"/>
                    <a:pt x="12" y="0"/>
                    <a:pt x="12" y="0"/>
                  </a:cubicBezTo>
                  <a:cubicBezTo>
                    <a:pt x="17" y="0"/>
                    <a:pt x="17" y="0"/>
                    <a:pt x="17" y="0"/>
                  </a:cubicBezTo>
                  <a:cubicBezTo>
                    <a:pt x="17" y="22"/>
                    <a:pt x="17" y="22"/>
                    <a:pt x="17" y="22"/>
                  </a:cubicBezTo>
                  <a:cubicBezTo>
                    <a:pt x="12" y="22"/>
                    <a:pt x="12" y="22"/>
                    <a:pt x="12" y="22"/>
                  </a:cubicBezTo>
                  <a:lnTo>
                    <a:pt x="12" y="20"/>
                  </a:lnTo>
                  <a:close/>
                  <a:moveTo>
                    <a:pt x="21" y="6"/>
                  </a:moveTo>
                  <a:cubicBezTo>
                    <a:pt x="25" y="6"/>
                    <a:pt x="25" y="6"/>
                    <a:pt x="25" y="6"/>
                  </a:cubicBezTo>
                  <a:cubicBezTo>
                    <a:pt x="25" y="22"/>
                    <a:pt x="25" y="22"/>
                    <a:pt x="25" y="22"/>
                  </a:cubicBezTo>
                  <a:cubicBezTo>
                    <a:pt x="21" y="22"/>
                    <a:pt x="21" y="22"/>
                    <a:pt x="21" y="22"/>
                  </a:cubicBezTo>
                  <a:lnTo>
                    <a:pt x="21" y="6"/>
                  </a:lnTo>
                  <a:close/>
                  <a:moveTo>
                    <a:pt x="25" y="4"/>
                  </a:moveTo>
                  <a:cubicBezTo>
                    <a:pt x="21" y="4"/>
                    <a:pt x="21" y="4"/>
                    <a:pt x="21" y="4"/>
                  </a:cubicBezTo>
                  <a:cubicBezTo>
                    <a:pt x="21" y="0"/>
                    <a:pt x="21" y="0"/>
                    <a:pt x="21" y="0"/>
                  </a:cubicBezTo>
                  <a:cubicBezTo>
                    <a:pt x="25" y="0"/>
                    <a:pt x="25" y="0"/>
                    <a:pt x="25" y="0"/>
                  </a:cubicBezTo>
                  <a:lnTo>
                    <a:pt x="25" y="4"/>
                  </a:lnTo>
                  <a:close/>
                  <a:moveTo>
                    <a:pt x="32" y="17"/>
                  </a:moveTo>
                  <a:cubicBezTo>
                    <a:pt x="32" y="19"/>
                    <a:pt x="34" y="20"/>
                    <a:pt x="36" y="20"/>
                  </a:cubicBezTo>
                  <a:cubicBezTo>
                    <a:pt x="37" y="20"/>
                    <a:pt x="38" y="19"/>
                    <a:pt x="38" y="18"/>
                  </a:cubicBezTo>
                  <a:cubicBezTo>
                    <a:pt x="38" y="16"/>
                    <a:pt x="37" y="16"/>
                    <a:pt x="34" y="15"/>
                  </a:cubicBezTo>
                  <a:cubicBezTo>
                    <a:pt x="31" y="15"/>
                    <a:pt x="29" y="14"/>
                    <a:pt x="29" y="11"/>
                  </a:cubicBezTo>
                  <a:cubicBezTo>
                    <a:pt x="29" y="7"/>
                    <a:pt x="32" y="6"/>
                    <a:pt x="35" y="6"/>
                  </a:cubicBezTo>
                  <a:cubicBezTo>
                    <a:pt x="39" y="6"/>
                    <a:pt x="42" y="7"/>
                    <a:pt x="42" y="11"/>
                  </a:cubicBezTo>
                  <a:cubicBezTo>
                    <a:pt x="38" y="11"/>
                    <a:pt x="38" y="11"/>
                    <a:pt x="38" y="11"/>
                  </a:cubicBezTo>
                  <a:cubicBezTo>
                    <a:pt x="38" y="9"/>
                    <a:pt x="37" y="9"/>
                    <a:pt x="35" y="9"/>
                  </a:cubicBezTo>
                  <a:cubicBezTo>
                    <a:pt x="34" y="9"/>
                    <a:pt x="33" y="9"/>
                    <a:pt x="33" y="10"/>
                  </a:cubicBezTo>
                  <a:cubicBezTo>
                    <a:pt x="33" y="12"/>
                    <a:pt x="35" y="12"/>
                    <a:pt x="38" y="13"/>
                  </a:cubicBezTo>
                  <a:cubicBezTo>
                    <a:pt x="40" y="13"/>
                    <a:pt x="43" y="14"/>
                    <a:pt x="43" y="17"/>
                  </a:cubicBezTo>
                  <a:cubicBezTo>
                    <a:pt x="43" y="21"/>
                    <a:pt x="39" y="23"/>
                    <a:pt x="36" y="23"/>
                  </a:cubicBezTo>
                  <a:cubicBezTo>
                    <a:pt x="32" y="23"/>
                    <a:pt x="28" y="21"/>
                    <a:pt x="28" y="17"/>
                  </a:cubicBezTo>
                  <a:lnTo>
                    <a:pt x="32" y="17"/>
                  </a:lnTo>
                  <a:close/>
                  <a:moveTo>
                    <a:pt x="51" y="6"/>
                  </a:moveTo>
                  <a:cubicBezTo>
                    <a:pt x="55" y="6"/>
                    <a:pt x="55" y="6"/>
                    <a:pt x="55" y="6"/>
                  </a:cubicBezTo>
                  <a:cubicBezTo>
                    <a:pt x="55" y="9"/>
                    <a:pt x="55" y="9"/>
                    <a:pt x="55" y="9"/>
                  </a:cubicBezTo>
                  <a:cubicBezTo>
                    <a:pt x="51" y="9"/>
                    <a:pt x="51" y="9"/>
                    <a:pt x="51" y="9"/>
                  </a:cubicBezTo>
                  <a:cubicBezTo>
                    <a:pt x="51" y="17"/>
                    <a:pt x="51" y="17"/>
                    <a:pt x="51" y="17"/>
                  </a:cubicBezTo>
                  <a:cubicBezTo>
                    <a:pt x="51" y="19"/>
                    <a:pt x="52" y="19"/>
                    <a:pt x="53" y="19"/>
                  </a:cubicBezTo>
                  <a:cubicBezTo>
                    <a:pt x="54" y="19"/>
                    <a:pt x="54" y="19"/>
                    <a:pt x="55" y="19"/>
                  </a:cubicBezTo>
                  <a:cubicBezTo>
                    <a:pt x="55" y="22"/>
                    <a:pt x="55" y="22"/>
                    <a:pt x="55" y="22"/>
                  </a:cubicBezTo>
                  <a:cubicBezTo>
                    <a:pt x="54" y="22"/>
                    <a:pt x="53" y="22"/>
                    <a:pt x="52" y="22"/>
                  </a:cubicBezTo>
                  <a:cubicBezTo>
                    <a:pt x="49" y="22"/>
                    <a:pt x="47" y="22"/>
                    <a:pt x="47" y="19"/>
                  </a:cubicBezTo>
                  <a:cubicBezTo>
                    <a:pt x="47" y="9"/>
                    <a:pt x="47" y="9"/>
                    <a:pt x="47" y="9"/>
                  </a:cubicBezTo>
                  <a:cubicBezTo>
                    <a:pt x="44" y="9"/>
                    <a:pt x="44" y="9"/>
                    <a:pt x="44" y="9"/>
                  </a:cubicBezTo>
                  <a:cubicBezTo>
                    <a:pt x="44" y="6"/>
                    <a:pt x="44" y="6"/>
                    <a:pt x="44" y="6"/>
                  </a:cubicBezTo>
                  <a:cubicBezTo>
                    <a:pt x="47" y="6"/>
                    <a:pt x="47" y="6"/>
                    <a:pt x="47" y="6"/>
                  </a:cubicBezTo>
                  <a:cubicBezTo>
                    <a:pt x="47" y="2"/>
                    <a:pt x="47" y="2"/>
                    <a:pt x="47" y="2"/>
                  </a:cubicBezTo>
                  <a:cubicBezTo>
                    <a:pt x="51" y="2"/>
                    <a:pt x="51" y="2"/>
                    <a:pt x="51" y="2"/>
                  </a:cubicBezTo>
                  <a:lnTo>
                    <a:pt x="51" y="6"/>
                  </a:lnTo>
                  <a:close/>
                  <a:moveTo>
                    <a:pt x="67" y="15"/>
                  </a:moveTo>
                  <a:cubicBezTo>
                    <a:pt x="66" y="15"/>
                    <a:pt x="65" y="15"/>
                    <a:pt x="64" y="15"/>
                  </a:cubicBezTo>
                  <a:cubicBezTo>
                    <a:pt x="62" y="16"/>
                    <a:pt x="61" y="16"/>
                    <a:pt x="61" y="18"/>
                  </a:cubicBezTo>
                  <a:cubicBezTo>
                    <a:pt x="61" y="19"/>
                    <a:pt x="62" y="20"/>
                    <a:pt x="64" y="20"/>
                  </a:cubicBezTo>
                  <a:cubicBezTo>
                    <a:pt x="67" y="20"/>
                    <a:pt x="67" y="17"/>
                    <a:pt x="67" y="16"/>
                  </a:cubicBezTo>
                  <a:lnTo>
                    <a:pt x="67" y="15"/>
                  </a:lnTo>
                  <a:close/>
                  <a:moveTo>
                    <a:pt x="57" y="11"/>
                  </a:moveTo>
                  <a:cubicBezTo>
                    <a:pt x="57" y="7"/>
                    <a:pt x="61" y="6"/>
                    <a:pt x="65" y="6"/>
                  </a:cubicBezTo>
                  <a:cubicBezTo>
                    <a:pt x="68" y="6"/>
                    <a:pt x="71" y="7"/>
                    <a:pt x="71" y="11"/>
                  </a:cubicBezTo>
                  <a:cubicBezTo>
                    <a:pt x="71" y="19"/>
                    <a:pt x="71" y="19"/>
                    <a:pt x="71" y="19"/>
                  </a:cubicBezTo>
                  <a:cubicBezTo>
                    <a:pt x="71" y="20"/>
                    <a:pt x="72" y="22"/>
                    <a:pt x="72" y="22"/>
                  </a:cubicBezTo>
                  <a:cubicBezTo>
                    <a:pt x="68" y="22"/>
                    <a:pt x="68" y="22"/>
                    <a:pt x="68" y="22"/>
                  </a:cubicBezTo>
                  <a:cubicBezTo>
                    <a:pt x="67" y="22"/>
                    <a:pt x="67" y="21"/>
                    <a:pt x="67" y="21"/>
                  </a:cubicBezTo>
                  <a:cubicBezTo>
                    <a:pt x="66" y="22"/>
                    <a:pt x="64" y="23"/>
                    <a:pt x="62" y="23"/>
                  </a:cubicBezTo>
                  <a:cubicBezTo>
                    <a:pt x="59" y="23"/>
                    <a:pt x="57" y="21"/>
                    <a:pt x="57" y="18"/>
                  </a:cubicBezTo>
                  <a:cubicBezTo>
                    <a:pt x="57" y="14"/>
                    <a:pt x="59" y="14"/>
                    <a:pt x="62" y="13"/>
                  </a:cubicBezTo>
                  <a:cubicBezTo>
                    <a:pt x="65" y="13"/>
                    <a:pt x="67" y="13"/>
                    <a:pt x="67" y="11"/>
                  </a:cubicBezTo>
                  <a:cubicBezTo>
                    <a:pt x="67" y="9"/>
                    <a:pt x="66" y="9"/>
                    <a:pt x="64" y="9"/>
                  </a:cubicBezTo>
                  <a:cubicBezTo>
                    <a:pt x="63" y="9"/>
                    <a:pt x="62" y="10"/>
                    <a:pt x="61" y="11"/>
                  </a:cubicBezTo>
                  <a:lnTo>
                    <a:pt x="57" y="11"/>
                  </a:lnTo>
                  <a:close/>
                  <a:moveTo>
                    <a:pt x="75" y="6"/>
                  </a:moveTo>
                  <a:cubicBezTo>
                    <a:pt x="80" y="6"/>
                    <a:pt x="80" y="6"/>
                    <a:pt x="80" y="6"/>
                  </a:cubicBezTo>
                  <a:cubicBezTo>
                    <a:pt x="80" y="9"/>
                    <a:pt x="80" y="9"/>
                    <a:pt x="80" y="9"/>
                  </a:cubicBezTo>
                  <a:cubicBezTo>
                    <a:pt x="80" y="9"/>
                    <a:pt x="80" y="9"/>
                    <a:pt x="80" y="9"/>
                  </a:cubicBezTo>
                  <a:cubicBezTo>
                    <a:pt x="81" y="7"/>
                    <a:pt x="83" y="6"/>
                    <a:pt x="84" y="6"/>
                  </a:cubicBezTo>
                  <a:cubicBezTo>
                    <a:pt x="89" y="6"/>
                    <a:pt x="90" y="9"/>
                    <a:pt x="90" y="13"/>
                  </a:cubicBezTo>
                  <a:cubicBezTo>
                    <a:pt x="90" y="22"/>
                    <a:pt x="90" y="22"/>
                    <a:pt x="90" y="22"/>
                  </a:cubicBezTo>
                  <a:cubicBezTo>
                    <a:pt x="86" y="22"/>
                    <a:pt x="86" y="22"/>
                    <a:pt x="86" y="22"/>
                  </a:cubicBezTo>
                  <a:cubicBezTo>
                    <a:pt x="86" y="13"/>
                    <a:pt x="86" y="13"/>
                    <a:pt x="86" y="13"/>
                  </a:cubicBezTo>
                  <a:cubicBezTo>
                    <a:pt x="86" y="11"/>
                    <a:pt x="85" y="9"/>
                    <a:pt x="83" y="9"/>
                  </a:cubicBezTo>
                  <a:cubicBezTo>
                    <a:pt x="81" y="9"/>
                    <a:pt x="80" y="11"/>
                    <a:pt x="80" y="14"/>
                  </a:cubicBezTo>
                  <a:cubicBezTo>
                    <a:pt x="80" y="22"/>
                    <a:pt x="80" y="22"/>
                    <a:pt x="80" y="22"/>
                  </a:cubicBezTo>
                  <a:cubicBezTo>
                    <a:pt x="75" y="22"/>
                    <a:pt x="75" y="22"/>
                    <a:pt x="75" y="22"/>
                  </a:cubicBezTo>
                  <a:lnTo>
                    <a:pt x="75" y="6"/>
                  </a:lnTo>
                  <a:close/>
                  <a:moveTo>
                    <a:pt x="105" y="12"/>
                  </a:moveTo>
                  <a:cubicBezTo>
                    <a:pt x="105" y="10"/>
                    <a:pt x="104" y="9"/>
                    <a:pt x="102" y="9"/>
                  </a:cubicBezTo>
                  <a:cubicBezTo>
                    <a:pt x="99" y="9"/>
                    <a:pt x="98" y="12"/>
                    <a:pt x="98" y="14"/>
                  </a:cubicBezTo>
                  <a:cubicBezTo>
                    <a:pt x="98" y="17"/>
                    <a:pt x="99" y="19"/>
                    <a:pt x="102" y="19"/>
                  </a:cubicBezTo>
                  <a:cubicBezTo>
                    <a:pt x="104" y="19"/>
                    <a:pt x="105" y="18"/>
                    <a:pt x="105" y="16"/>
                  </a:cubicBezTo>
                  <a:cubicBezTo>
                    <a:pt x="109" y="16"/>
                    <a:pt x="109" y="16"/>
                    <a:pt x="109" y="16"/>
                  </a:cubicBezTo>
                  <a:cubicBezTo>
                    <a:pt x="109" y="20"/>
                    <a:pt x="106" y="23"/>
                    <a:pt x="102" y="23"/>
                  </a:cubicBezTo>
                  <a:cubicBezTo>
                    <a:pt x="97" y="23"/>
                    <a:pt x="94" y="19"/>
                    <a:pt x="94" y="15"/>
                  </a:cubicBezTo>
                  <a:cubicBezTo>
                    <a:pt x="94" y="10"/>
                    <a:pt x="97" y="6"/>
                    <a:pt x="102" y="6"/>
                  </a:cubicBezTo>
                  <a:cubicBezTo>
                    <a:pt x="105" y="6"/>
                    <a:pt x="109" y="8"/>
                    <a:pt x="109" y="12"/>
                  </a:cubicBezTo>
                  <a:lnTo>
                    <a:pt x="105" y="12"/>
                  </a:lnTo>
                  <a:close/>
                  <a:moveTo>
                    <a:pt x="123" y="13"/>
                  </a:moveTo>
                  <a:cubicBezTo>
                    <a:pt x="123" y="10"/>
                    <a:pt x="122" y="9"/>
                    <a:pt x="120" y="9"/>
                  </a:cubicBezTo>
                  <a:cubicBezTo>
                    <a:pt x="117" y="9"/>
                    <a:pt x="116" y="11"/>
                    <a:pt x="116" y="13"/>
                  </a:cubicBezTo>
                  <a:lnTo>
                    <a:pt x="123" y="13"/>
                  </a:lnTo>
                  <a:close/>
                  <a:moveTo>
                    <a:pt x="116" y="15"/>
                  </a:moveTo>
                  <a:cubicBezTo>
                    <a:pt x="116" y="18"/>
                    <a:pt x="117" y="19"/>
                    <a:pt x="120" y="19"/>
                  </a:cubicBezTo>
                  <a:cubicBezTo>
                    <a:pt x="122" y="19"/>
                    <a:pt x="123" y="18"/>
                    <a:pt x="123" y="17"/>
                  </a:cubicBezTo>
                  <a:cubicBezTo>
                    <a:pt x="127" y="17"/>
                    <a:pt x="127" y="17"/>
                    <a:pt x="127" y="17"/>
                  </a:cubicBezTo>
                  <a:cubicBezTo>
                    <a:pt x="126" y="21"/>
                    <a:pt x="123" y="23"/>
                    <a:pt x="120" y="23"/>
                  </a:cubicBezTo>
                  <a:cubicBezTo>
                    <a:pt x="115" y="23"/>
                    <a:pt x="112" y="19"/>
                    <a:pt x="112" y="14"/>
                  </a:cubicBezTo>
                  <a:cubicBezTo>
                    <a:pt x="112" y="10"/>
                    <a:pt x="115" y="6"/>
                    <a:pt x="120" y="6"/>
                  </a:cubicBezTo>
                  <a:cubicBezTo>
                    <a:pt x="125" y="6"/>
                    <a:pt x="128" y="11"/>
                    <a:pt x="127" y="15"/>
                  </a:cubicBezTo>
                  <a:lnTo>
                    <a:pt x="116" y="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sp>
          <p:nvSpPr>
            <p:cNvPr id="53" name="Freeform 37">
              <a:extLst>
                <a:ext uri="{FF2B5EF4-FFF2-40B4-BE49-F238E27FC236}">
                  <a16:creationId xmlns="" xmlns:a16="http://schemas.microsoft.com/office/drawing/2014/main" id="{C114407B-1C10-2249-9399-5FBE9FB1F3D1}"/>
                </a:ext>
              </a:extLst>
            </p:cNvPr>
            <p:cNvSpPr>
              <a:spLocks noEditPoints="1"/>
            </p:cNvSpPr>
            <p:nvPr userDrawn="1"/>
          </p:nvSpPr>
          <p:spPr bwMode="auto">
            <a:xfrm>
              <a:off x="11006138" y="1487488"/>
              <a:ext cx="366713" cy="365125"/>
            </a:xfrm>
            <a:custGeom>
              <a:avLst/>
              <a:gdLst>
                <a:gd name="T0" fmla="*/ 63 w 77"/>
                <a:gd name="T1" fmla="*/ 39 h 77"/>
                <a:gd name="T2" fmla="*/ 37 w 77"/>
                <a:gd name="T3" fmla="*/ 13 h 77"/>
                <a:gd name="T4" fmla="*/ 29 w 77"/>
                <a:gd name="T5" fmla="*/ 20 h 77"/>
                <a:gd name="T6" fmla="*/ 43 w 77"/>
                <a:gd name="T7" fmla="*/ 33 h 77"/>
                <a:gd name="T8" fmla="*/ 13 w 77"/>
                <a:gd name="T9" fmla="*/ 33 h 77"/>
                <a:gd name="T10" fmla="*/ 13 w 77"/>
                <a:gd name="T11" fmla="*/ 44 h 77"/>
                <a:gd name="T12" fmla="*/ 43 w 77"/>
                <a:gd name="T13" fmla="*/ 44 h 77"/>
                <a:gd name="T14" fmla="*/ 30 w 77"/>
                <a:gd name="T15" fmla="*/ 57 h 77"/>
                <a:gd name="T16" fmla="*/ 37 w 77"/>
                <a:gd name="T17" fmla="*/ 65 h 77"/>
                <a:gd name="T18" fmla="*/ 63 w 77"/>
                <a:gd name="T19" fmla="*/ 39 h 77"/>
                <a:gd name="T20" fmla="*/ 77 w 77"/>
                <a:gd name="T21" fmla="*/ 39 h 77"/>
                <a:gd name="T22" fmla="*/ 38 w 77"/>
                <a:gd name="T23" fmla="*/ 77 h 77"/>
                <a:gd name="T24" fmla="*/ 0 w 77"/>
                <a:gd name="T25" fmla="*/ 39 h 77"/>
                <a:gd name="T26" fmla="*/ 38 w 77"/>
                <a:gd name="T27" fmla="*/ 0 h 77"/>
                <a:gd name="T28" fmla="*/ 77 w 77"/>
                <a:gd name="T29" fmla="*/ 39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 h="77">
                  <a:moveTo>
                    <a:pt x="63" y="39"/>
                  </a:moveTo>
                  <a:cubicBezTo>
                    <a:pt x="37" y="13"/>
                    <a:pt x="37" y="13"/>
                    <a:pt x="37" y="13"/>
                  </a:cubicBezTo>
                  <a:cubicBezTo>
                    <a:pt x="29" y="20"/>
                    <a:pt x="29" y="20"/>
                    <a:pt x="29" y="20"/>
                  </a:cubicBezTo>
                  <a:cubicBezTo>
                    <a:pt x="43" y="33"/>
                    <a:pt x="43" y="33"/>
                    <a:pt x="43" y="33"/>
                  </a:cubicBezTo>
                  <a:cubicBezTo>
                    <a:pt x="13" y="33"/>
                    <a:pt x="13" y="33"/>
                    <a:pt x="13" y="33"/>
                  </a:cubicBezTo>
                  <a:cubicBezTo>
                    <a:pt x="13" y="44"/>
                    <a:pt x="13" y="44"/>
                    <a:pt x="13" y="44"/>
                  </a:cubicBezTo>
                  <a:cubicBezTo>
                    <a:pt x="43" y="44"/>
                    <a:pt x="43" y="44"/>
                    <a:pt x="43" y="44"/>
                  </a:cubicBezTo>
                  <a:cubicBezTo>
                    <a:pt x="30" y="57"/>
                    <a:pt x="30" y="57"/>
                    <a:pt x="30" y="57"/>
                  </a:cubicBezTo>
                  <a:cubicBezTo>
                    <a:pt x="37" y="65"/>
                    <a:pt x="37" y="65"/>
                    <a:pt x="37" y="65"/>
                  </a:cubicBezTo>
                  <a:lnTo>
                    <a:pt x="63" y="39"/>
                  </a:lnTo>
                  <a:close/>
                  <a:moveTo>
                    <a:pt x="77" y="39"/>
                  </a:moveTo>
                  <a:cubicBezTo>
                    <a:pt x="77" y="60"/>
                    <a:pt x="59" y="77"/>
                    <a:pt x="38" y="77"/>
                  </a:cubicBezTo>
                  <a:cubicBezTo>
                    <a:pt x="17" y="77"/>
                    <a:pt x="0" y="60"/>
                    <a:pt x="0" y="39"/>
                  </a:cubicBezTo>
                  <a:cubicBezTo>
                    <a:pt x="0" y="17"/>
                    <a:pt x="17" y="0"/>
                    <a:pt x="38" y="0"/>
                  </a:cubicBezTo>
                  <a:cubicBezTo>
                    <a:pt x="59" y="0"/>
                    <a:pt x="77" y="17"/>
                    <a:pt x="77" y="3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sp>
          <p:nvSpPr>
            <p:cNvPr id="54" name="Freeform 38">
              <a:extLst>
                <a:ext uri="{FF2B5EF4-FFF2-40B4-BE49-F238E27FC236}">
                  <a16:creationId xmlns="" xmlns:a16="http://schemas.microsoft.com/office/drawing/2014/main" id="{E43E1220-036F-AC45-948D-BDD4AE2661D7}"/>
                </a:ext>
              </a:extLst>
            </p:cNvPr>
            <p:cNvSpPr>
              <a:spLocks noEditPoints="1"/>
            </p:cNvSpPr>
            <p:nvPr userDrawn="1"/>
          </p:nvSpPr>
          <p:spPr bwMode="auto">
            <a:xfrm>
              <a:off x="9439275" y="1487488"/>
              <a:ext cx="366713" cy="365125"/>
            </a:xfrm>
            <a:custGeom>
              <a:avLst/>
              <a:gdLst>
                <a:gd name="T0" fmla="*/ 14 w 77"/>
                <a:gd name="T1" fmla="*/ 38 h 77"/>
                <a:gd name="T2" fmla="*/ 40 w 77"/>
                <a:gd name="T3" fmla="*/ 65 h 77"/>
                <a:gd name="T4" fmla="*/ 47 w 77"/>
                <a:gd name="T5" fmla="*/ 57 h 77"/>
                <a:gd name="T6" fmla="*/ 34 w 77"/>
                <a:gd name="T7" fmla="*/ 44 h 77"/>
                <a:gd name="T8" fmla="*/ 63 w 77"/>
                <a:gd name="T9" fmla="*/ 44 h 77"/>
                <a:gd name="T10" fmla="*/ 63 w 77"/>
                <a:gd name="T11" fmla="*/ 33 h 77"/>
                <a:gd name="T12" fmla="*/ 34 w 77"/>
                <a:gd name="T13" fmla="*/ 33 h 77"/>
                <a:gd name="T14" fmla="*/ 47 w 77"/>
                <a:gd name="T15" fmla="*/ 20 h 77"/>
                <a:gd name="T16" fmla="*/ 40 w 77"/>
                <a:gd name="T17" fmla="*/ 13 h 77"/>
                <a:gd name="T18" fmla="*/ 14 w 77"/>
                <a:gd name="T19" fmla="*/ 38 h 77"/>
                <a:gd name="T20" fmla="*/ 0 w 77"/>
                <a:gd name="T21" fmla="*/ 39 h 77"/>
                <a:gd name="T22" fmla="*/ 39 w 77"/>
                <a:gd name="T23" fmla="*/ 0 h 77"/>
                <a:gd name="T24" fmla="*/ 77 w 77"/>
                <a:gd name="T25" fmla="*/ 39 h 77"/>
                <a:gd name="T26" fmla="*/ 39 w 77"/>
                <a:gd name="T27" fmla="*/ 77 h 77"/>
                <a:gd name="T28" fmla="*/ 0 w 77"/>
                <a:gd name="T29" fmla="*/ 39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 h="77">
                  <a:moveTo>
                    <a:pt x="14" y="38"/>
                  </a:moveTo>
                  <a:cubicBezTo>
                    <a:pt x="40" y="65"/>
                    <a:pt x="40" y="65"/>
                    <a:pt x="40" y="65"/>
                  </a:cubicBezTo>
                  <a:cubicBezTo>
                    <a:pt x="47" y="57"/>
                    <a:pt x="47" y="57"/>
                    <a:pt x="47" y="57"/>
                  </a:cubicBezTo>
                  <a:cubicBezTo>
                    <a:pt x="34" y="44"/>
                    <a:pt x="34" y="44"/>
                    <a:pt x="34" y="44"/>
                  </a:cubicBezTo>
                  <a:cubicBezTo>
                    <a:pt x="63" y="44"/>
                    <a:pt x="63" y="44"/>
                    <a:pt x="63" y="44"/>
                  </a:cubicBezTo>
                  <a:cubicBezTo>
                    <a:pt x="63" y="33"/>
                    <a:pt x="63" y="33"/>
                    <a:pt x="63" y="33"/>
                  </a:cubicBezTo>
                  <a:cubicBezTo>
                    <a:pt x="34" y="33"/>
                    <a:pt x="34" y="33"/>
                    <a:pt x="34" y="33"/>
                  </a:cubicBezTo>
                  <a:cubicBezTo>
                    <a:pt x="47" y="20"/>
                    <a:pt x="47" y="20"/>
                    <a:pt x="47" y="20"/>
                  </a:cubicBezTo>
                  <a:cubicBezTo>
                    <a:pt x="40" y="13"/>
                    <a:pt x="40" y="13"/>
                    <a:pt x="40" y="13"/>
                  </a:cubicBezTo>
                  <a:lnTo>
                    <a:pt x="14" y="38"/>
                  </a:lnTo>
                  <a:close/>
                  <a:moveTo>
                    <a:pt x="0" y="39"/>
                  </a:moveTo>
                  <a:cubicBezTo>
                    <a:pt x="0" y="17"/>
                    <a:pt x="17" y="0"/>
                    <a:pt x="39" y="0"/>
                  </a:cubicBezTo>
                  <a:cubicBezTo>
                    <a:pt x="60" y="0"/>
                    <a:pt x="77" y="17"/>
                    <a:pt x="77" y="39"/>
                  </a:cubicBezTo>
                  <a:cubicBezTo>
                    <a:pt x="77" y="60"/>
                    <a:pt x="60" y="77"/>
                    <a:pt x="39" y="77"/>
                  </a:cubicBezTo>
                  <a:cubicBezTo>
                    <a:pt x="17" y="77"/>
                    <a:pt x="0" y="60"/>
                    <a:pt x="0" y="3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sp>
          <p:nvSpPr>
            <p:cNvPr id="55" name="Freeform 39">
              <a:extLst>
                <a:ext uri="{FF2B5EF4-FFF2-40B4-BE49-F238E27FC236}">
                  <a16:creationId xmlns="" xmlns:a16="http://schemas.microsoft.com/office/drawing/2014/main" id="{24D29A9A-B45A-6240-AD5F-C541542599A1}"/>
                </a:ext>
              </a:extLst>
            </p:cNvPr>
            <p:cNvSpPr>
              <a:spLocks/>
            </p:cNvSpPr>
            <p:nvPr userDrawn="1"/>
          </p:nvSpPr>
          <p:spPr bwMode="auto">
            <a:xfrm>
              <a:off x="9944100" y="1411288"/>
              <a:ext cx="233363" cy="512763"/>
            </a:xfrm>
            <a:custGeom>
              <a:avLst/>
              <a:gdLst>
                <a:gd name="T0" fmla="*/ 49 w 49"/>
                <a:gd name="T1" fmla="*/ 108 h 108"/>
                <a:gd name="T2" fmla="*/ 27 w 49"/>
                <a:gd name="T3" fmla="*/ 108 h 108"/>
                <a:gd name="T4" fmla="*/ 27 w 49"/>
                <a:gd name="T5" fmla="*/ 38 h 108"/>
                <a:gd name="T6" fmla="*/ 0 w 49"/>
                <a:gd name="T7" fmla="*/ 38 h 108"/>
                <a:gd name="T8" fmla="*/ 0 w 49"/>
                <a:gd name="T9" fmla="*/ 21 h 108"/>
                <a:gd name="T10" fmla="*/ 31 w 49"/>
                <a:gd name="T11" fmla="*/ 0 h 108"/>
                <a:gd name="T12" fmla="*/ 49 w 49"/>
                <a:gd name="T13" fmla="*/ 0 h 108"/>
                <a:gd name="T14" fmla="*/ 49 w 49"/>
                <a:gd name="T15" fmla="*/ 108 h 1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108">
                  <a:moveTo>
                    <a:pt x="49" y="108"/>
                  </a:moveTo>
                  <a:cubicBezTo>
                    <a:pt x="27" y="108"/>
                    <a:pt x="27" y="108"/>
                    <a:pt x="27" y="108"/>
                  </a:cubicBezTo>
                  <a:cubicBezTo>
                    <a:pt x="27" y="38"/>
                    <a:pt x="27" y="38"/>
                    <a:pt x="27" y="38"/>
                  </a:cubicBezTo>
                  <a:cubicBezTo>
                    <a:pt x="0" y="38"/>
                    <a:pt x="0" y="38"/>
                    <a:pt x="0" y="38"/>
                  </a:cubicBezTo>
                  <a:cubicBezTo>
                    <a:pt x="0" y="21"/>
                    <a:pt x="0" y="21"/>
                    <a:pt x="0" y="21"/>
                  </a:cubicBezTo>
                  <a:cubicBezTo>
                    <a:pt x="15" y="21"/>
                    <a:pt x="29" y="16"/>
                    <a:pt x="31" y="0"/>
                  </a:cubicBezTo>
                  <a:cubicBezTo>
                    <a:pt x="49" y="0"/>
                    <a:pt x="49" y="0"/>
                    <a:pt x="49" y="0"/>
                  </a:cubicBezTo>
                  <a:lnTo>
                    <a:pt x="49" y="10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sp>
          <p:nvSpPr>
            <p:cNvPr id="56" name="Rectangle 40">
              <a:extLst>
                <a:ext uri="{FF2B5EF4-FFF2-40B4-BE49-F238E27FC236}">
                  <a16:creationId xmlns="" xmlns:a16="http://schemas.microsoft.com/office/drawing/2014/main" id="{C72C5AE0-D525-E843-A16C-E49DD22E3FA0}"/>
                </a:ext>
              </a:extLst>
            </p:cNvPr>
            <p:cNvSpPr>
              <a:spLocks noChangeArrowheads="1"/>
            </p:cNvSpPr>
            <p:nvPr userDrawn="1"/>
          </p:nvSpPr>
          <p:spPr bwMode="auto">
            <a:xfrm>
              <a:off x="10272713" y="1811338"/>
              <a:ext cx="114300" cy="1127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sp>
          <p:nvSpPr>
            <p:cNvPr id="57" name="Freeform 41">
              <a:extLst>
                <a:ext uri="{FF2B5EF4-FFF2-40B4-BE49-F238E27FC236}">
                  <a16:creationId xmlns="" xmlns:a16="http://schemas.microsoft.com/office/drawing/2014/main" id="{5F0F1FC3-06A5-144B-BBD5-803427A859D0}"/>
                </a:ext>
              </a:extLst>
            </p:cNvPr>
            <p:cNvSpPr>
              <a:spLocks/>
            </p:cNvSpPr>
            <p:nvPr userDrawn="1"/>
          </p:nvSpPr>
          <p:spPr bwMode="auto">
            <a:xfrm>
              <a:off x="10458450" y="1411288"/>
              <a:ext cx="385763" cy="522288"/>
            </a:xfrm>
            <a:custGeom>
              <a:avLst/>
              <a:gdLst>
                <a:gd name="T0" fmla="*/ 75 w 81"/>
                <a:gd name="T1" fmla="*/ 18 h 110"/>
                <a:gd name="T2" fmla="*/ 30 w 81"/>
                <a:gd name="T3" fmla="*/ 18 h 110"/>
                <a:gd name="T4" fmla="*/ 26 w 81"/>
                <a:gd name="T5" fmla="*/ 42 h 110"/>
                <a:gd name="T6" fmla="*/ 26 w 81"/>
                <a:gd name="T7" fmla="*/ 42 h 110"/>
                <a:gd name="T8" fmla="*/ 47 w 81"/>
                <a:gd name="T9" fmla="*/ 34 h 110"/>
                <a:gd name="T10" fmla="*/ 81 w 81"/>
                <a:gd name="T11" fmla="*/ 71 h 110"/>
                <a:gd name="T12" fmla="*/ 40 w 81"/>
                <a:gd name="T13" fmla="*/ 110 h 110"/>
                <a:gd name="T14" fmla="*/ 0 w 81"/>
                <a:gd name="T15" fmla="*/ 76 h 110"/>
                <a:gd name="T16" fmla="*/ 22 w 81"/>
                <a:gd name="T17" fmla="*/ 76 h 110"/>
                <a:gd name="T18" fmla="*/ 40 w 81"/>
                <a:gd name="T19" fmla="*/ 92 h 110"/>
                <a:gd name="T20" fmla="*/ 59 w 81"/>
                <a:gd name="T21" fmla="*/ 71 h 110"/>
                <a:gd name="T22" fmla="*/ 40 w 81"/>
                <a:gd name="T23" fmla="*/ 51 h 110"/>
                <a:gd name="T24" fmla="*/ 23 w 81"/>
                <a:gd name="T25" fmla="*/ 59 h 110"/>
                <a:gd name="T26" fmla="*/ 4 w 81"/>
                <a:gd name="T27" fmla="*/ 59 h 110"/>
                <a:gd name="T28" fmla="*/ 14 w 81"/>
                <a:gd name="T29" fmla="*/ 0 h 110"/>
                <a:gd name="T30" fmla="*/ 75 w 81"/>
                <a:gd name="T31" fmla="*/ 0 h 110"/>
                <a:gd name="T32" fmla="*/ 75 w 81"/>
                <a:gd name="T33" fmla="*/ 18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1" h="110">
                  <a:moveTo>
                    <a:pt x="75" y="18"/>
                  </a:moveTo>
                  <a:cubicBezTo>
                    <a:pt x="30" y="18"/>
                    <a:pt x="30" y="18"/>
                    <a:pt x="30" y="18"/>
                  </a:cubicBezTo>
                  <a:cubicBezTo>
                    <a:pt x="26" y="42"/>
                    <a:pt x="26" y="42"/>
                    <a:pt x="26" y="42"/>
                  </a:cubicBezTo>
                  <a:cubicBezTo>
                    <a:pt x="26" y="42"/>
                    <a:pt x="26" y="42"/>
                    <a:pt x="26" y="42"/>
                  </a:cubicBezTo>
                  <a:cubicBezTo>
                    <a:pt x="32" y="36"/>
                    <a:pt x="39" y="34"/>
                    <a:pt x="47" y="34"/>
                  </a:cubicBezTo>
                  <a:cubicBezTo>
                    <a:pt x="68" y="34"/>
                    <a:pt x="81" y="51"/>
                    <a:pt x="81" y="71"/>
                  </a:cubicBezTo>
                  <a:cubicBezTo>
                    <a:pt x="81" y="93"/>
                    <a:pt x="62" y="110"/>
                    <a:pt x="40" y="110"/>
                  </a:cubicBezTo>
                  <a:cubicBezTo>
                    <a:pt x="19" y="110"/>
                    <a:pt x="0" y="98"/>
                    <a:pt x="0" y="76"/>
                  </a:cubicBezTo>
                  <a:cubicBezTo>
                    <a:pt x="22" y="76"/>
                    <a:pt x="22" y="76"/>
                    <a:pt x="22" y="76"/>
                  </a:cubicBezTo>
                  <a:cubicBezTo>
                    <a:pt x="23" y="85"/>
                    <a:pt x="30" y="92"/>
                    <a:pt x="40" y="92"/>
                  </a:cubicBezTo>
                  <a:cubicBezTo>
                    <a:pt x="51" y="92"/>
                    <a:pt x="59" y="82"/>
                    <a:pt x="59" y="71"/>
                  </a:cubicBezTo>
                  <a:cubicBezTo>
                    <a:pt x="59" y="60"/>
                    <a:pt x="52" y="51"/>
                    <a:pt x="40" y="51"/>
                  </a:cubicBezTo>
                  <a:cubicBezTo>
                    <a:pt x="32" y="51"/>
                    <a:pt x="28" y="53"/>
                    <a:pt x="23" y="59"/>
                  </a:cubicBezTo>
                  <a:cubicBezTo>
                    <a:pt x="4" y="59"/>
                    <a:pt x="4" y="59"/>
                    <a:pt x="4" y="59"/>
                  </a:cubicBezTo>
                  <a:cubicBezTo>
                    <a:pt x="14" y="0"/>
                    <a:pt x="14" y="0"/>
                    <a:pt x="14" y="0"/>
                  </a:cubicBezTo>
                  <a:cubicBezTo>
                    <a:pt x="75" y="0"/>
                    <a:pt x="75" y="0"/>
                    <a:pt x="75" y="0"/>
                  </a:cubicBezTo>
                  <a:lnTo>
                    <a:pt x="75"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sp>
          <p:nvSpPr>
            <p:cNvPr id="58" name="Freeform 42">
              <a:extLst>
                <a:ext uri="{FF2B5EF4-FFF2-40B4-BE49-F238E27FC236}">
                  <a16:creationId xmlns="" xmlns:a16="http://schemas.microsoft.com/office/drawing/2014/main" id="{BB80BF4D-2F47-5040-8F51-FF09C17ADC66}"/>
                </a:ext>
              </a:extLst>
            </p:cNvPr>
            <p:cNvSpPr>
              <a:spLocks noEditPoints="1"/>
            </p:cNvSpPr>
            <p:nvPr userDrawn="1"/>
          </p:nvSpPr>
          <p:spPr bwMode="auto">
            <a:xfrm>
              <a:off x="10220325" y="2266951"/>
              <a:ext cx="366713" cy="366713"/>
            </a:xfrm>
            <a:custGeom>
              <a:avLst/>
              <a:gdLst>
                <a:gd name="T0" fmla="*/ 39 w 77"/>
                <a:gd name="T1" fmla="*/ 64 h 77"/>
                <a:gd name="T2" fmla="*/ 65 w 77"/>
                <a:gd name="T3" fmla="*/ 38 h 77"/>
                <a:gd name="T4" fmla="*/ 58 w 77"/>
                <a:gd name="T5" fmla="*/ 30 h 77"/>
                <a:gd name="T6" fmla="*/ 44 w 77"/>
                <a:gd name="T7" fmla="*/ 43 h 77"/>
                <a:gd name="T8" fmla="*/ 44 w 77"/>
                <a:gd name="T9" fmla="*/ 14 h 77"/>
                <a:gd name="T10" fmla="*/ 34 w 77"/>
                <a:gd name="T11" fmla="*/ 14 h 77"/>
                <a:gd name="T12" fmla="*/ 34 w 77"/>
                <a:gd name="T13" fmla="*/ 44 h 77"/>
                <a:gd name="T14" fmla="*/ 20 w 77"/>
                <a:gd name="T15" fmla="*/ 30 h 77"/>
                <a:gd name="T16" fmla="*/ 13 w 77"/>
                <a:gd name="T17" fmla="*/ 38 h 77"/>
                <a:gd name="T18" fmla="*/ 39 w 77"/>
                <a:gd name="T19" fmla="*/ 64 h 77"/>
                <a:gd name="T20" fmla="*/ 39 w 77"/>
                <a:gd name="T21" fmla="*/ 77 h 77"/>
                <a:gd name="T22" fmla="*/ 0 w 77"/>
                <a:gd name="T23" fmla="*/ 39 h 77"/>
                <a:gd name="T24" fmla="*/ 39 w 77"/>
                <a:gd name="T25" fmla="*/ 0 h 77"/>
                <a:gd name="T26" fmla="*/ 77 w 77"/>
                <a:gd name="T27" fmla="*/ 39 h 77"/>
                <a:gd name="T28" fmla="*/ 39 w 77"/>
                <a:gd name="T2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 h="77">
                  <a:moveTo>
                    <a:pt x="39" y="64"/>
                  </a:moveTo>
                  <a:cubicBezTo>
                    <a:pt x="65" y="38"/>
                    <a:pt x="65" y="38"/>
                    <a:pt x="65" y="38"/>
                  </a:cubicBezTo>
                  <a:cubicBezTo>
                    <a:pt x="58" y="30"/>
                    <a:pt x="58" y="30"/>
                    <a:pt x="58" y="30"/>
                  </a:cubicBezTo>
                  <a:cubicBezTo>
                    <a:pt x="44" y="43"/>
                    <a:pt x="44" y="43"/>
                    <a:pt x="44" y="43"/>
                  </a:cubicBezTo>
                  <a:cubicBezTo>
                    <a:pt x="44" y="14"/>
                    <a:pt x="44" y="14"/>
                    <a:pt x="44" y="14"/>
                  </a:cubicBezTo>
                  <a:cubicBezTo>
                    <a:pt x="34" y="14"/>
                    <a:pt x="34" y="14"/>
                    <a:pt x="34" y="14"/>
                  </a:cubicBezTo>
                  <a:cubicBezTo>
                    <a:pt x="34" y="44"/>
                    <a:pt x="34" y="44"/>
                    <a:pt x="34" y="44"/>
                  </a:cubicBezTo>
                  <a:cubicBezTo>
                    <a:pt x="20" y="30"/>
                    <a:pt x="20" y="30"/>
                    <a:pt x="20" y="30"/>
                  </a:cubicBezTo>
                  <a:cubicBezTo>
                    <a:pt x="13" y="38"/>
                    <a:pt x="13" y="38"/>
                    <a:pt x="13" y="38"/>
                  </a:cubicBezTo>
                  <a:lnTo>
                    <a:pt x="39" y="64"/>
                  </a:lnTo>
                  <a:close/>
                  <a:moveTo>
                    <a:pt x="39" y="77"/>
                  </a:moveTo>
                  <a:cubicBezTo>
                    <a:pt x="18" y="77"/>
                    <a:pt x="0" y="60"/>
                    <a:pt x="0" y="39"/>
                  </a:cubicBezTo>
                  <a:cubicBezTo>
                    <a:pt x="0" y="18"/>
                    <a:pt x="18" y="0"/>
                    <a:pt x="39" y="0"/>
                  </a:cubicBezTo>
                  <a:cubicBezTo>
                    <a:pt x="60" y="0"/>
                    <a:pt x="77" y="18"/>
                    <a:pt x="77" y="39"/>
                  </a:cubicBezTo>
                  <a:cubicBezTo>
                    <a:pt x="77" y="60"/>
                    <a:pt x="60" y="77"/>
                    <a:pt x="39" y="7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sp>
          <p:nvSpPr>
            <p:cNvPr id="59" name="Freeform 43">
              <a:extLst>
                <a:ext uri="{FF2B5EF4-FFF2-40B4-BE49-F238E27FC236}">
                  <a16:creationId xmlns="" xmlns:a16="http://schemas.microsoft.com/office/drawing/2014/main" id="{152DA642-4A94-DB48-9D9B-4152937763D2}"/>
                </a:ext>
              </a:extLst>
            </p:cNvPr>
            <p:cNvSpPr>
              <a:spLocks noEditPoints="1"/>
            </p:cNvSpPr>
            <p:nvPr userDrawn="1"/>
          </p:nvSpPr>
          <p:spPr bwMode="auto">
            <a:xfrm>
              <a:off x="10220325" y="706438"/>
              <a:ext cx="366713" cy="366713"/>
            </a:xfrm>
            <a:custGeom>
              <a:avLst/>
              <a:gdLst>
                <a:gd name="T0" fmla="*/ 39 w 77"/>
                <a:gd name="T1" fmla="*/ 14 h 77"/>
                <a:gd name="T2" fmla="*/ 13 w 77"/>
                <a:gd name="T3" fmla="*/ 40 h 77"/>
                <a:gd name="T4" fmla="*/ 20 w 77"/>
                <a:gd name="T5" fmla="*/ 47 h 77"/>
                <a:gd name="T6" fmla="*/ 34 w 77"/>
                <a:gd name="T7" fmla="*/ 34 h 77"/>
                <a:gd name="T8" fmla="*/ 34 w 77"/>
                <a:gd name="T9" fmla="*/ 63 h 77"/>
                <a:gd name="T10" fmla="*/ 44 w 77"/>
                <a:gd name="T11" fmla="*/ 63 h 77"/>
                <a:gd name="T12" fmla="*/ 44 w 77"/>
                <a:gd name="T13" fmla="*/ 34 h 77"/>
                <a:gd name="T14" fmla="*/ 57 w 77"/>
                <a:gd name="T15" fmla="*/ 47 h 77"/>
                <a:gd name="T16" fmla="*/ 65 w 77"/>
                <a:gd name="T17" fmla="*/ 39 h 77"/>
                <a:gd name="T18" fmla="*/ 39 w 77"/>
                <a:gd name="T19" fmla="*/ 14 h 77"/>
                <a:gd name="T20" fmla="*/ 39 w 77"/>
                <a:gd name="T21" fmla="*/ 0 h 77"/>
                <a:gd name="T22" fmla="*/ 77 w 77"/>
                <a:gd name="T23" fmla="*/ 38 h 77"/>
                <a:gd name="T24" fmla="*/ 39 w 77"/>
                <a:gd name="T25" fmla="*/ 77 h 77"/>
                <a:gd name="T26" fmla="*/ 0 w 77"/>
                <a:gd name="T27" fmla="*/ 38 h 77"/>
                <a:gd name="T28" fmla="*/ 39 w 77"/>
                <a:gd name="T29"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 h="77">
                  <a:moveTo>
                    <a:pt x="39" y="14"/>
                  </a:moveTo>
                  <a:cubicBezTo>
                    <a:pt x="13" y="40"/>
                    <a:pt x="13" y="40"/>
                    <a:pt x="13" y="40"/>
                  </a:cubicBezTo>
                  <a:cubicBezTo>
                    <a:pt x="20" y="47"/>
                    <a:pt x="20" y="47"/>
                    <a:pt x="20" y="47"/>
                  </a:cubicBezTo>
                  <a:cubicBezTo>
                    <a:pt x="34" y="34"/>
                    <a:pt x="34" y="34"/>
                    <a:pt x="34" y="34"/>
                  </a:cubicBezTo>
                  <a:cubicBezTo>
                    <a:pt x="34" y="63"/>
                    <a:pt x="34" y="63"/>
                    <a:pt x="34" y="63"/>
                  </a:cubicBezTo>
                  <a:cubicBezTo>
                    <a:pt x="44" y="63"/>
                    <a:pt x="44" y="63"/>
                    <a:pt x="44" y="63"/>
                  </a:cubicBezTo>
                  <a:cubicBezTo>
                    <a:pt x="44" y="34"/>
                    <a:pt x="44" y="34"/>
                    <a:pt x="44" y="34"/>
                  </a:cubicBezTo>
                  <a:cubicBezTo>
                    <a:pt x="57" y="47"/>
                    <a:pt x="57" y="47"/>
                    <a:pt x="57" y="47"/>
                  </a:cubicBezTo>
                  <a:cubicBezTo>
                    <a:pt x="65" y="39"/>
                    <a:pt x="65" y="39"/>
                    <a:pt x="65" y="39"/>
                  </a:cubicBezTo>
                  <a:lnTo>
                    <a:pt x="39" y="14"/>
                  </a:lnTo>
                  <a:close/>
                  <a:moveTo>
                    <a:pt x="39" y="0"/>
                  </a:moveTo>
                  <a:cubicBezTo>
                    <a:pt x="60" y="0"/>
                    <a:pt x="77" y="17"/>
                    <a:pt x="77" y="38"/>
                  </a:cubicBezTo>
                  <a:cubicBezTo>
                    <a:pt x="77" y="60"/>
                    <a:pt x="60" y="77"/>
                    <a:pt x="39" y="77"/>
                  </a:cubicBezTo>
                  <a:cubicBezTo>
                    <a:pt x="18" y="77"/>
                    <a:pt x="0" y="60"/>
                    <a:pt x="0" y="38"/>
                  </a:cubicBezTo>
                  <a:cubicBezTo>
                    <a:pt x="0" y="17"/>
                    <a:pt x="18" y="0"/>
                    <a:pt x="3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116"/>
            </a:p>
          </p:txBody>
        </p:sp>
      </p:grpSp>
      <p:sp>
        <p:nvSpPr>
          <p:cNvPr id="5" name="Tekstvak 4"/>
          <p:cNvSpPr txBox="1"/>
          <p:nvPr/>
        </p:nvSpPr>
        <p:spPr>
          <a:xfrm>
            <a:off x="1278940" y="776772"/>
            <a:ext cx="4607122" cy="461665"/>
          </a:xfrm>
          <a:prstGeom prst="rect">
            <a:avLst/>
          </a:prstGeom>
          <a:noFill/>
        </p:spPr>
        <p:txBody>
          <a:bodyPr wrap="square" lIns="0" tIns="0" rIns="0" bIns="0" rtlCol="0">
            <a:spAutoFit/>
          </a:bodyPr>
          <a:lstStyle/>
          <a:p>
            <a:pPr algn="l"/>
            <a:r>
              <a:rPr lang="en-GB" sz="3000" b="1" i="0" u="none" strike="noStrike" kern="1200" baseline="0" dirty="0" smtClean="0">
                <a:solidFill>
                  <a:srgbClr val="485255"/>
                </a:solidFill>
                <a:latin typeface="Arial" panose="020B0604020202020204" pitchFamily="34" charset="0"/>
                <a:ea typeface="+mn-ea"/>
                <a:cs typeface="Arial" panose="020B0604020202020204" pitchFamily="34" charset="0"/>
              </a:rPr>
              <a:t>A moment for safety</a:t>
            </a:r>
          </a:p>
        </p:txBody>
      </p:sp>
      <p:sp>
        <p:nvSpPr>
          <p:cNvPr id="8" name="Rechthoek 7"/>
          <p:cNvSpPr/>
          <p:nvPr/>
        </p:nvSpPr>
        <p:spPr>
          <a:xfrm>
            <a:off x="1060071" y="564543"/>
            <a:ext cx="5750927"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tIns="216000" rIns="864000" bIns="216000" rtlCol="0" anchor="ctr"/>
          <a:lstStyle/>
          <a:p>
            <a:pPr algn="l"/>
            <a:r>
              <a:rPr lang="nl-NL" sz="3000" b="1" dirty="0" smtClean="0">
                <a:solidFill>
                  <a:srgbClr val="485255"/>
                </a:solidFill>
                <a:latin typeface="Arial" panose="020B0604020202020204" pitchFamily="34" charset="0"/>
                <a:cs typeface="Arial" panose="020B0604020202020204" pitchFamily="34" charset="0"/>
              </a:rPr>
              <a:t>A moment</a:t>
            </a:r>
            <a:r>
              <a:rPr lang="nl-NL" sz="3000" b="1" baseline="0" dirty="0" smtClean="0">
                <a:solidFill>
                  <a:srgbClr val="485255"/>
                </a:solidFill>
                <a:latin typeface="Arial" panose="020B0604020202020204" pitchFamily="34" charset="0"/>
                <a:cs typeface="Arial" panose="020B0604020202020204" pitchFamily="34" charset="0"/>
              </a:rPr>
              <a:t> </a:t>
            </a:r>
            <a:r>
              <a:rPr lang="nl-NL" sz="3000" b="1" baseline="0" dirty="0" err="1" smtClean="0">
                <a:solidFill>
                  <a:srgbClr val="485255"/>
                </a:solidFill>
                <a:latin typeface="Arial" panose="020B0604020202020204" pitchFamily="34" charset="0"/>
                <a:cs typeface="Arial" panose="020B0604020202020204" pitchFamily="34" charset="0"/>
              </a:rPr>
              <a:t>for</a:t>
            </a:r>
            <a:r>
              <a:rPr lang="nl-NL" sz="3000" b="1" baseline="0" dirty="0" smtClean="0">
                <a:solidFill>
                  <a:srgbClr val="485255"/>
                </a:solidFill>
                <a:latin typeface="Arial" panose="020B0604020202020204" pitchFamily="34" charset="0"/>
                <a:cs typeface="Arial" panose="020B0604020202020204" pitchFamily="34" charset="0"/>
              </a:rPr>
              <a:t> </a:t>
            </a:r>
            <a:r>
              <a:rPr lang="nl-NL" sz="3000" b="1" baseline="0" dirty="0" err="1" smtClean="0">
                <a:solidFill>
                  <a:srgbClr val="485255"/>
                </a:solidFill>
                <a:latin typeface="Arial" panose="020B0604020202020204" pitchFamily="34" charset="0"/>
                <a:cs typeface="Arial" panose="020B0604020202020204" pitchFamily="34" charset="0"/>
              </a:rPr>
              <a:t>safety</a:t>
            </a:r>
            <a:r>
              <a:rPr lang="nl-NL" sz="3000" b="1" baseline="0" dirty="0" smtClean="0">
                <a:solidFill>
                  <a:srgbClr val="485255"/>
                </a:solidFill>
                <a:latin typeface="Arial" panose="020B0604020202020204" pitchFamily="34" charset="0"/>
                <a:cs typeface="Arial" panose="020B0604020202020204" pitchFamily="34" charset="0"/>
              </a:rPr>
              <a:t> </a:t>
            </a:r>
            <a:endParaRPr lang="nl-NL" sz="3000" b="1" dirty="0">
              <a:solidFill>
                <a:srgbClr val="485255"/>
              </a:solidFill>
              <a:latin typeface="Arial" panose="020B0604020202020204" pitchFamily="34" charset="0"/>
              <a:cs typeface="Arial" panose="020B0604020202020204" pitchFamily="34" charset="0"/>
            </a:endParaRPr>
          </a:p>
        </p:txBody>
      </p:sp>
      <p:sp>
        <p:nvSpPr>
          <p:cNvPr id="74" name="Slide Number Placeholder 5">
            <a:extLst>
              <a:ext uri="{FF2B5EF4-FFF2-40B4-BE49-F238E27FC236}">
                <a16:creationId xmlns="" xmlns:a16="http://schemas.microsoft.com/office/drawing/2014/main" id="{280BAE99-19FC-413E-AC91-A9A3CF4EB6D1}"/>
              </a:ext>
            </a:extLst>
          </p:cNvPr>
          <p:cNvSpPr>
            <a:spLocks noGrp="1"/>
          </p:cNvSpPr>
          <p:nvPr>
            <p:ph type="sldNum" sz="quarter" idx="4"/>
          </p:nvPr>
        </p:nvSpPr>
        <p:spPr>
          <a:xfrm>
            <a:off x="396003" y="6396320"/>
            <a:ext cx="360000" cy="360001"/>
          </a:xfrm>
          <a:prstGeom prst="rect">
            <a:avLst/>
          </a:prstGeom>
        </p:spPr>
        <p:txBody>
          <a:bodyPr vert="horz" lIns="0" tIns="0" rIns="0" bIns="0" rtlCol="0" anchor="ctr"/>
          <a:lstStyle>
            <a:lvl1pPr algn="r">
              <a:defRPr sz="1000" b="0">
                <a:solidFill>
                  <a:schemeClr val="accent5"/>
                </a:solidFill>
              </a:defRPr>
            </a:lvl1pPr>
          </a:lstStyle>
          <a:p>
            <a:fld id="{12E7EA47-C16F-484F-9C0D-C4523DDA169C}" type="slidenum">
              <a:rPr lang="en-GB" smtClean="0"/>
              <a:pPr/>
              <a:t>‹nr.›</a:t>
            </a:fld>
            <a:endParaRPr lang="en-GB" dirty="0"/>
          </a:p>
        </p:txBody>
      </p:sp>
      <p:sp>
        <p:nvSpPr>
          <p:cNvPr id="75" name="Test"/>
          <p:cNvSpPr txBox="1"/>
          <p:nvPr>
            <p:custDataLst>
              <p:tags r:id="rId7"/>
            </p:custDataLst>
          </p:nvPr>
        </p:nvSpPr>
        <p:spPr>
          <a:xfrm>
            <a:off x="1359861" y="6394540"/>
            <a:ext cx="1440000" cy="363600"/>
          </a:xfrm>
          <a:prstGeom prst="rect">
            <a:avLst/>
          </a:prstGeom>
        </p:spPr>
        <p:txBody>
          <a:bodyPr vert="horz" lIns="0" tIns="0" rIns="0" bIns="0" rtlCol="0" anchor="ctr"/>
          <a:lstStyle>
            <a:defPPr>
              <a:defRPr lang="en-US"/>
            </a:defPPr>
            <a:lvl1pPr algn="r">
              <a:defRPr sz="1000" b="0">
                <a:solidFill>
                  <a:schemeClr val="accent5"/>
                </a:solidFill>
              </a:defRPr>
            </a:lvl1pPr>
          </a:lstStyle>
          <a:p>
            <a:pPr lvl="0" algn="l"/>
            <a:r>
              <a:rPr lang="en-GB" noProof="0" smtClean="0"/>
              <a:t>October 5 2021</a:t>
            </a:r>
            <a:endParaRPr lang="en-GB" noProof="0" dirty="0"/>
          </a:p>
        </p:txBody>
      </p:sp>
      <p:sp>
        <p:nvSpPr>
          <p:cNvPr id="76" name="Test"/>
          <p:cNvSpPr txBox="1"/>
          <p:nvPr>
            <p:custDataLst>
              <p:tags r:id="rId8"/>
            </p:custDataLst>
          </p:nvPr>
        </p:nvSpPr>
        <p:spPr>
          <a:xfrm>
            <a:off x="3168000" y="6461760"/>
            <a:ext cx="2520000" cy="246221"/>
          </a:xfrm>
          <a:prstGeom prst="rect">
            <a:avLst/>
          </a:prstGeom>
        </p:spPr>
        <p:txBody>
          <a:bodyPr vert="horz" lIns="0" tIns="0" rIns="0" bIns="0" rtlCol="0" anchor="ctr"/>
          <a:lstStyle>
            <a:defPPr>
              <a:defRPr lang="en-US"/>
            </a:defPPr>
            <a:lvl1pPr>
              <a:defRPr sz="1000" b="1">
                <a:solidFill>
                  <a:schemeClr val="accent5"/>
                </a:solidFill>
              </a:defRPr>
            </a:lvl1pPr>
          </a:lstStyle>
          <a:p>
            <a:pPr lvl="0"/>
            <a:r>
              <a:rPr lang="en-GB" sz="1000" b="1" i="0" noProof="0" smtClean="0">
                <a:solidFill>
                  <a:srgbClr val="485255"/>
                </a:solidFill>
                <a:latin typeface="Arial"/>
              </a:rPr>
              <a:t>C1 - Public Information</a:t>
            </a:r>
            <a:endParaRPr lang="en-GB" sz="1000" b="1" i="0" noProof="0" dirty="0">
              <a:solidFill>
                <a:srgbClr val="485255"/>
              </a:solidFill>
              <a:latin typeface="Arial"/>
            </a:endParaRPr>
          </a:p>
        </p:txBody>
      </p:sp>
    </p:spTree>
    <p:extLst>
      <p:ext uri="{BB962C8B-B14F-4D97-AF65-F5344CB8AC3E}">
        <p14:creationId xmlns:p14="http://schemas.microsoft.com/office/powerpoint/2010/main" val="1165606813"/>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End Car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8" name="Table 7">
            <a:extLst>
              <a:ext uri="{FF2B5EF4-FFF2-40B4-BE49-F238E27FC236}">
                <a16:creationId xmlns="" xmlns:a16="http://schemas.microsoft.com/office/drawing/2014/main" id="{39CAE944-072A-D341-B7ED-90AD1B1DF8ED}"/>
              </a:ext>
            </a:extLst>
          </p:cNvPr>
          <p:cNvGraphicFramePr>
            <a:graphicFrameLocks noGrp="1"/>
          </p:cNvGraphicFramePr>
          <p:nvPr>
            <p:extLst>
              <p:ext uri="{D42A27DB-BD31-4B8C-83A1-F6EECF244321}">
                <p14:modId xmlns:p14="http://schemas.microsoft.com/office/powerpoint/2010/main" val="4245336242"/>
              </p:ext>
            </p:extLst>
          </p:nvPr>
        </p:nvGraphicFramePr>
        <p:xfrm>
          <a:off x="-381964" y="-162044"/>
          <a:ext cx="12959982" cy="7199990"/>
        </p:xfrm>
        <a:graphic>
          <a:graphicData uri="http://schemas.openxmlformats.org/drawingml/2006/table">
            <a:tbl>
              <a:tblPr firstRow="1" bandRow="1">
                <a:tableStyleId>{5C22544A-7EE6-4342-B048-85BDC9FD1C3A}</a:tableStyleId>
              </a:tblPr>
              <a:tblGrid>
                <a:gridCol w="719999">
                  <a:extLst>
                    <a:ext uri="{9D8B030D-6E8A-4147-A177-3AD203B41FA5}">
                      <a16:colId xmlns="" xmlns:a16="http://schemas.microsoft.com/office/drawing/2014/main" val="3446020227"/>
                    </a:ext>
                  </a:extLst>
                </a:gridCol>
                <a:gridCol w="719999">
                  <a:extLst>
                    <a:ext uri="{9D8B030D-6E8A-4147-A177-3AD203B41FA5}">
                      <a16:colId xmlns="" xmlns:a16="http://schemas.microsoft.com/office/drawing/2014/main" val="1444038365"/>
                    </a:ext>
                  </a:extLst>
                </a:gridCol>
                <a:gridCol w="719999">
                  <a:extLst>
                    <a:ext uri="{9D8B030D-6E8A-4147-A177-3AD203B41FA5}">
                      <a16:colId xmlns="" xmlns:a16="http://schemas.microsoft.com/office/drawing/2014/main" val="1238181253"/>
                    </a:ext>
                  </a:extLst>
                </a:gridCol>
                <a:gridCol w="719999">
                  <a:extLst>
                    <a:ext uri="{9D8B030D-6E8A-4147-A177-3AD203B41FA5}">
                      <a16:colId xmlns="" xmlns:a16="http://schemas.microsoft.com/office/drawing/2014/main" val="2297292423"/>
                    </a:ext>
                  </a:extLst>
                </a:gridCol>
                <a:gridCol w="719999">
                  <a:extLst>
                    <a:ext uri="{9D8B030D-6E8A-4147-A177-3AD203B41FA5}">
                      <a16:colId xmlns="" xmlns:a16="http://schemas.microsoft.com/office/drawing/2014/main" val="3195920830"/>
                    </a:ext>
                  </a:extLst>
                </a:gridCol>
                <a:gridCol w="719999">
                  <a:extLst>
                    <a:ext uri="{9D8B030D-6E8A-4147-A177-3AD203B41FA5}">
                      <a16:colId xmlns="" xmlns:a16="http://schemas.microsoft.com/office/drawing/2014/main" val="762918820"/>
                    </a:ext>
                  </a:extLst>
                </a:gridCol>
                <a:gridCol w="719999">
                  <a:extLst>
                    <a:ext uri="{9D8B030D-6E8A-4147-A177-3AD203B41FA5}">
                      <a16:colId xmlns="" xmlns:a16="http://schemas.microsoft.com/office/drawing/2014/main" val="3658407778"/>
                    </a:ext>
                  </a:extLst>
                </a:gridCol>
                <a:gridCol w="719999">
                  <a:extLst>
                    <a:ext uri="{9D8B030D-6E8A-4147-A177-3AD203B41FA5}">
                      <a16:colId xmlns="" xmlns:a16="http://schemas.microsoft.com/office/drawing/2014/main" val="422089238"/>
                    </a:ext>
                  </a:extLst>
                </a:gridCol>
                <a:gridCol w="719999">
                  <a:extLst>
                    <a:ext uri="{9D8B030D-6E8A-4147-A177-3AD203B41FA5}">
                      <a16:colId xmlns="" xmlns:a16="http://schemas.microsoft.com/office/drawing/2014/main" val="2214612928"/>
                    </a:ext>
                  </a:extLst>
                </a:gridCol>
                <a:gridCol w="719999">
                  <a:extLst>
                    <a:ext uri="{9D8B030D-6E8A-4147-A177-3AD203B41FA5}">
                      <a16:colId xmlns="" xmlns:a16="http://schemas.microsoft.com/office/drawing/2014/main" val="1500141142"/>
                    </a:ext>
                  </a:extLst>
                </a:gridCol>
                <a:gridCol w="719999">
                  <a:extLst>
                    <a:ext uri="{9D8B030D-6E8A-4147-A177-3AD203B41FA5}">
                      <a16:colId xmlns="" xmlns:a16="http://schemas.microsoft.com/office/drawing/2014/main" val="761502769"/>
                    </a:ext>
                  </a:extLst>
                </a:gridCol>
                <a:gridCol w="719999">
                  <a:extLst>
                    <a:ext uri="{9D8B030D-6E8A-4147-A177-3AD203B41FA5}">
                      <a16:colId xmlns="" xmlns:a16="http://schemas.microsoft.com/office/drawing/2014/main" val="1330765595"/>
                    </a:ext>
                  </a:extLst>
                </a:gridCol>
                <a:gridCol w="719999">
                  <a:extLst>
                    <a:ext uri="{9D8B030D-6E8A-4147-A177-3AD203B41FA5}">
                      <a16:colId xmlns="" xmlns:a16="http://schemas.microsoft.com/office/drawing/2014/main" val="2477405726"/>
                    </a:ext>
                  </a:extLst>
                </a:gridCol>
                <a:gridCol w="719999">
                  <a:extLst>
                    <a:ext uri="{9D8B030D-6E8A-4147-A177-3AD203B41FA5}">
                      <a16:colId xmlns="" xmlns:a16="http://schemas.microsoft.com/office/drawing/2014/main" val="2441464480"/>
                    </a:ext>
                  </a:extLst>
                </a:gridCol>
                <a:gridCol w="719999">
                  <a:extLst>
                    <a:ext uri="{9D8B030D-6E8A-4147-A177-3AD203B41FA5}">
                      <a16:colId xmlns="" xmlns:a16="http://schemas.microsoft.com/office/drawing/2014/main" val="2406926072"/>
                    </a:ext>
                  </a:extLst>
                </a:gridCol>
                <a:gridCol w="719999">
                  <a:extLst>
                    <a:ext uri="{9D8B030D-6E8A-4147-A177-3AD203B41FA5}">
                      <a16:colId xmlns="" xmlns:a16="http://schemas.microsoft.com/office/drawing/2014/main" val="718999815"/>
                    </a:ext>
                  </a:extLst>
                </a:gridCol>
                <a:gridCol w="719999">
                  <a:extLst>
                    <a:ext uri="{9D8B030D-6E8A-4147-A177-3AD203B41FA5}">
                      <a16:colId xmlns="" xmlns:a16="http://schemas.microsoft.com/office/drawing/2014/main" val="311714399"/>
                    </a:ext>
                  </a:extLst>
                </a:gridCol>
                <a:gridCol w="719999">
                  <a:extLst>
                    <a:ext uri="{9D8B030D-6E8A-4147-A177-3AD203B41FA5}">
                      <a16:colId xmlns="" xmlns:a16="http://schemas.microsoft.com/office/drawing/2014/main" val="954741492"/>
                    </a:ext>
                  </a:extLst>
                </a:gridCol>
              </a:tblGrid>
              <a:tr h="719999">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 xmlns:a16="http://schemas.microsoft.com/office/drawing/2014/main" val="2130327233"/>
                  </a:ext>
                </a:extLst>
              </a:tr>
              <a:tr h="719999">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 xmlns:a16="http://schemas.microsoft.com/office/drawing/2014/main" val="2088209294"/>
                  </a:ext>
                </a:extLst>
              </a:tr>
              <a:tr h="719999">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 xmlns:a16="http://schemas.microsoft.com/office/drawing/2014/main" val="1824521029"/>
                  </a:ext>
                </a:extLst>
              </a:tr>
              <a:tr h="719999">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 xmlns:a16="http://schemas.microsoft.com/office/drawing/2014/main" val="1557998905"/>
                  </a:ext>
                </a:extLst>
              </a:tr>
              <a:tr h="719999">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 xmlns:a16="http://schemas.microsoft.com/office/drawing/2014/main" val="1684192217"/>
                  </a:ext>
                </a:extLst>
              </a:tr>
              <a:tr h="719999">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 xmlns:a16="http://schemas.microsoft.com/office/drawing/2014/main" val="2137247306"/>
                  </a:ext>
                </a:extLst>
              </a:tr>
              <a:tr h="719999">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 xmlns:a16="http://schemas.microsoft.com/office/drawing/2014/main" val="4151277970"/>
                  </a:ext>
                </a:extLst>
              </a:tr>
              <a:tr h="719999">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 xmlns:a16="http://schemas.microsoft.com/office/drawing/2014/main" val="1614019654"/>
                  </a:ext>
                </a:extLst>
              </a:tr>
              <a:tr h="719999">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 xmlns:a16="http://schemas.microsoft.com/office/drawing/2014/main" val="2472633462"/>
                  </a:ext>
                </a:extLst>
              </a:tr>
              <a:tr h="719999">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 xmlns:a16="http://schemas.microsoft.com/office/drawing/2014/main" val="3209931889"/>
                  </a:ext>
                </a:extLst>
              </a:tr>
            </a:tbl>
          </a:graphicData>
        </a:graphic>
      </p:graphicFrame>
      <p:pic>
        <p:nvPicPr>
          <p:cNvPr id="12" name="Picture 11">
            <a:extLst>
              <a:ext uri="{FF2B5EF4-FFF2-40B4-BE49-F238E27FC236}">
                <a16:creationId xmlns="" xmlns:a16="http://schemas.microsoft.com/office/drawing/2014/main" id="{C6BBB588-0737-8246-A338-89F55F1E012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 y="840"/>
            <a:ext cx="12204000" cy="6863069"/>
          </a:xfrm>
          <a:prstGeom prst="rect">
            <a:avLst/>
          </a:prstGeom>
        </p:spPr>
      </p:pic>
      <p:sp>
        <p:nvSpPr>
          <p:cNvPr id="6" name="Text Placeholder 13">
            <a:extLst>
              <a:ext uri="{FF2B5EF4-FFF2-40B4-BE49-F238E27FC236}">
                <a16:creationId xmlns="" xmlns:a16="http://schemas.microsoft.com/office/drawing/2014/main" id="{67F99892-8347-6742-A8FC-9E1D33A718D6}"/>
              </a:ext>
            </a:extLst>
          </p:cNvPr>
          <p:cNvSpPr>
            <a:spLocks noGrp="1"/>
          </p:cNvSpPr>
          <p:nvPr>
            <p:ph type="body" sz="quarter" idx="13" hasCustomPrompt="1"/>
          </p:nvPr>
        </p:nvSpPr>
        <p:spPr>
          <a:xfrm>
            <a:off x="449999" y="3669265"/>
            <a:ext cx="6832800" cy="2328343"/>
          </a:xfrm>
        </p:spPr>
        <p:txBody>
          <a:bodyPr/>
          <a:lstStyle>
            <a:lvl1pPr>
              <a:defRPr/>
            </a:lvl1pPr>
            <a:lvl2pPr marL="0" indent="0">
              <a:buFontTx/>
              <a:buNone/>
              <a:defRPr b="1"/>
            </a:lvl2pPr>
          </a:lstStyle>
          <a:p>
            <a:pPr lvl="0"/>
            <a:r>
              <a:rPr lang="en-GB" dirty="0"/>
              <a:t>Click to edit </a:t>
            </a:r>
            <a:r>
              <a:rPr lang="en-US" dirty="0"/>
              <a:t>document end page text</a:t>
            </a:r>
          </a:p>
          <a:p>
            <a:pPr lvl="1"/>
            <a:endParaRPr lang="en-GB" dirty="0"/>
          </a:p>
        </p:txBody>
      </p:sp>
      <p:pic>
        <p:nvPicPr>
          <p:cNvPr id="7" name="Picture 6">
            <a:extLst>
              <a:ext uri="{FF2B5EF4-FFF2-40B4-BE49-F238E27FC236}">
                <a16:creationId xmlns="" xmlns:a16="http://schemas.microsoft.com/office/drawing/2014/main" id="{753A3BFA-CEAB-1240-9DD1-7E291EFB818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247146" y="6321013"/>
            <a:ext cx="1563090" cy="296739"/>
          </a:xfrm>
          <a:prstGeom prst="rect">
            <a:avLst/>
          </a:prstGeom>
        </p:spPr>
      </p:pic>
    </p:spTree>
    <p:extLst>
      <p:ext uri="{BB962C8B-B14F-4D97-AF65-F5344CB8AC3E}">
        <p14:creationId xmlns:p14="http://schemas.microsoft.com/office/powerpoint/2010/main" val="30498843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Aangepaste indeling">
    <p:spTree>
      <p:nvGrpSpPr>
        <p:cNvPr id="1" name=""/>
        <p:cNvGrpSpPr/>
        <p:nvPr/>
      </p:nvGrpSpPr>
      <p:grpSpPr>
        <a:xfrm>
          <a:off x="0" y="0"/>
          <a:ext cx="0" cy="0"/>
          <a:chOff x="0" y="0"/>
          <a:chExt cx="0" cy="0"/>
        </a:xfrm>
      </p:grpSpPr>
      <p:sp>
        <p:nvSpPr>
          <p:cNvPr id="2" name="Test"/>
          <p:cNvSpPr/>
          <p:nvPr>
            <p:custDataLst>
              <p:tags r:id="rId1"/>
            </p:custDataLst>
          </p:nvPr>
        </p:nvSpPr>
        <p:spPr>
          <a:xfrm>
            <a:off x="2840642" y="1906949"/>
            <a:ext cx="8118568" cy="35074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3" name="Test"/>
          <p:cNvSpPr txBox="1"/>
          <p:nvPr>
            <p:custDataLst>
              <p:tags r:id="rId2"/>
            </p:custDataLst>
          </p:nvPr>
        </p:nvSpPr>
        <p:spPr>
          <a:xfrm>
            <a:off x="1182753" y="972001"/>
            <a:ext cx="9535063" cy="600164"/>
          </a:xfrm>
          <a:prstGeom prst="rect">
            <a:avLst/>
          </a:prstGeom>
          <a:noFill/>
        </p:spPr>
        <p:txBody>
          <a:bodyPr wrap="square" lIns="0" tIns="0" rIns="0" bIns="0" rtlCol="0">
            <a:spAutoFit/>
          </a:bodyPr>
          <a:lstStyle/>
          <a:p>
            <a:pPr algn="l"/>
            <a:r>
              <a:rPr lang="en-GB" sz="1300" b="1" dirty="0" smtClean="0"/>
              <a:t>Background images on title and divider slides are inserted randomly.
To change a background image, follow the steps below:</a:t>
            </a:r>
            <a:endParaRPr lang="en-GB" sz="1300" dirty="0" smtClean="0"/>
          </a:p>
        </p:txBody>
      </p:sp>
      <p:sp>
        <p:nvSpPr>
          <p:cNvPr id="5" name="Test"/>
          <p:cNvSpPr txBox="1"/>
          <p:nvPr>
            <p:custDataLst>
              <p:tags r:id="rId3"/>
            </p:custDataLst>
          </p:nvPr>
        </p:nvSpPr>
        <p:spPr>
          <a:xfrm>
            <a:off x="1182753" y="182682"/>
            <a:ext cx="9535063" cy="523220"/>
          </a:xfrm>
          <a:prstGeom prst="rect">
            <a:avLst/>
          </a:prstGeom>
          <a:noFill/>
        </p:spPr>
        <p:txBody>
          <a:bodyPr wrap="square" rtlCol="0">
            <a:spAutoFit/>
          </a:bodyPr>
          <a:lstStyle/>
          <a:p>
            <a:pPr algn="ctr"/>
            <a:r>
              <a:rPr lang="en-GB" sz="1400" b="1" dirty="0" smtClean="0">
                <a:solidFill>
                  <a:srgbClr val="FF0000"/>
                </a:solidFill>
              </a:rPr>
              <a:t>PLEASE NOTE: 
Remove this slide</a:t>
            </a:r>
            <a:endParaRPr lang="en-GB" sz="1400" b="1" dirty="0">
              <a:solidFill>
                <a:srgbClr val="FF0000"/>
              </a:solidFill>
            </a:endParaRPr>
          </a:p>
        </p:txBody>
      </p:sp>
      <p:sp>
        <p:nvSpPr>
          <p:cNvPr id="6" name="Test"/>
          <p:cNvSpPr txBox="1"/>
          <p:nvPr>
            <p:custDataLst>
              <p:tags r:id="rId4"/>
            </p:custDataLst>
          </p:nvPr>
        </p:nvSpPr>
        <p:spPr>
          <a:xfrm>
            <a:off x="1182753" y="3216179"/>
            <a:ext cx="9600000" cy="2639184"/>
          </a:xfrm>
          <a:prstGeom prst="rect">
            <a:avLst/>
          </a:prstGeom>
          <a:noFill/>
        </p:spPr>
        <p:txBody>
          <a:bodyPr wrap="square" lIns="0" tIns="0" rIns="0" bIns="0" rtlCol="0">
            <a:spAutoFit/>
          </a:bodyPr>
          <a:lstStyle/>
          <a:p>
            <a:pPr marL="180000" indent="-180000" algn="l">
              <a:spcAft>
                <a:spcPts val="300"/>
              </a:spcAft>
              <a:buFont typeface="Arial" panose="020B0604020202020204" pitchFamily="34" charset="0"/>
              <a:buChar char="•"/>
            </a:pPr>
            <a:r>
              <a:rPr lang="en-GB" sz="1200" dirty="0" smtClean="0">
                <a:solidFill>
                  <a:schemeClr val="tx1"/>
                </a:solidFill>
                <a:latin typeface="Arial" panose="020B0604020202020204" pitchFamily="34" charset="0"/>
                <a:cs typeface="Arial" panose="020B0604020202020204" pitchFamily="34" charset="0"/>
              </a:rPr>
              <a:t>Click with your mouse on the slide in which you want to change the image.
In the ribbon, click </a:t>
            </a:r>
            <a:r>
              <a:rPr lang="en-GB" sz="1200" dirty="0" err="1" smtClean="0">
                <a:solidFill>
                  <a:schemeClr val="tx1"/>
                </a:solidFill>
                <a:latin typeface="Arial" panose="020B0604020202020204" pitchFamily="34" charset="0"/>
                <a:cs typeface="Arial" panose="020B0604020202020204" pitchFamily="34" charset="0"/>
              </a:rPr>
              <a:t>ViewOffice</a:t>
            </a:r>
            <a:r>
              <a:rPr lang="en-GB" sz="1200" dirty="0" smtClean="0">
                <a:solidFill>
                  <a:schemeClr val="tx1"/>
                </a:solidFill>
                <a:latin typeface="Arial" panose="020B0604020202020204" pitchFamily="34" charset="0"/>
                <a:cs typeface="Arial" panose="020B0604020202020204" pitchFamily="34" charset="0"/>
              </a:rPr>
              <a:t> tab, Change Background.
A new screen opens with the current image. 
Click on the 3 dots behind the name of the image.
You will see all available images.
Select an image and click on 'open'.
Click on 'OK'. The image will be placed. 
If you want to insert your own image, for a good result, insert an image with the following size:
</a:t>
            </a:r>
            <a:r>
              <a:rPr lang="en-GB" sz="1200" dirty="0" err="1" smtClean="0">
                <a:solidFill>
                  <a:schemeClr val="tx1"/>
                </a:solidFill>
                <a:latin typeface="Arial" panose="020B0604020202020204" pitchFamily="34" charset="0"/>
                <a:cs typeface="Arial" panose="020B0604020202020204" pitchFamily="34" charset="0"/>
              </a:rPr>
              <a:t>Standaard</a:t>
            </a:r>
            <a:r>
              <a:rPr lang="en-GB" sz="1200" dirty="0" smtClean="0">
                <a:solidFill>
                  <a:schemeClr val="tx1"/>
                </a:solidFill>
                <a:latin typeface="Arial" panose="020B0604020202020204" pitchFamily="34" charset="0"/>
                <a:cs typeface="Arial" panose="020B0604020202020204" pitchFamily="34" charset="0"/>
              </a:rPr>
              <a:t> presentation a size of width and height of 25.4 cm by 19.05 cm or a ratio of 4:3.
</a:t>
            </a:r>
            <a:r>
              <a:rPr lang="en-GB" sz="1200" dirty="0" err="1" smtClean="0">
                <a:solidFill>
                  <a:schemeClr val="tx1"/>
                </a:solidFill>
                <a:latin typeface="Arial" panose="020B0604020202020204" pitchFamily="34" charset="0"/>
                <a:cs typeface="Arial" panose="020B0604020202020204" pitchFamily="34" charset="0"/>
              </a:rPr>
              <a:t>Breedbeeld</a:t>
            </a:r>
            <a:r>
              <a:rPr lang="en-GB" sz="1200" dirty="0" smtClean="0">
                <a:solidFill>
                  <a:schemeClr val="tx1"/>
                </a:solidFill>
                <a:latin typeface="Arial" panose="020B0604020202020204" pitchFamily="34" charset="0"/>
                <a:cs typeface="Arial" panose="020B0604020202020204" pitchFamily="34" charset="0"/>
              </a:rPr>
              <a:t> presentation a size of width and height of 33,8 cm by 19.05 cm or a ratio of 16:9.
If an image cannot be changed, click with the left mouse button in the presentation and select 'Format background.'</a:t>
            </a:r>
          </a:p>
        </p:txBody>
      </p:sp>
    </p:spTree>
    <p:extLst>
      <p:ext uri="{BB962C8B-B14F-4D97-AF65-F5344CB8AC3E}">
        <p14:creationId xmlns:p14="http://schemas.microsoft.com/office/powerpoint/2010/main" val="833833093"/>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914400" y="2130426"/>
            <a:ext cx="10363200" cy="1470025"/>
          </a:xfrm>
        </p:spPr>
        <p:txBody>
          <a:bodyPr/>
          <a:lstStyle/>
          <a:p>
            <a:r>
              <a:rPr lang="nl-NL" smtClean="0"/>
              <a:t>Klik om de stijl te bewerken</a:t>
            </a:r>
            <a:endParaRPr lang="nl-NL"/>
          </a:p>
        </p:txBody>
      </p:sp>
      <p:sp>
        <p:nvSpPr>
          <p:cNvPr id="3" name="Ondertitel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smtClean="0"/>
              <a:t>Klik om de ondertitelstijl van het model te bewerken</a:t>
            </a:r>
            <a:endParaRPr lang="nl-NL"/>
          </a:p>
        </p:txBody>
      </p:sp>
      <p:sp>
        <p:nvSpPr>
          <p:cNvPr id="4" name="Tijdelijke aanduiding voor datum 3"/>
          <p:cNvSpPr>
            <a:spLocks noGrp="1"/>
          </p:cNvSpPr>
          <p:nvPr>
            <p:ph type="dt" sz="half" idx="10"/>
          </p:nvPr>
        </p:nvSpPr>
        <p:spPr>
          <a:xfrm>
            <a:off x="609600" y="6356351"/>
            <a:ext cx="2844800" cy="365125"/>
          </a:xfrm>
          <a:prstGeom prst="rect">
            <a:avLst/>
          </a:prstGeom>
        </p:spPr>
        <p:txBody>
          <a:bodyPr/>
          <a:lstStyle/>
          <a:p>
            <a:endParaRPr lang="nl-NL"/>
          </a:p>
        </p:txBody>
      </p:sp>
      <p:sp>
        <p:nvSpPr>
          <p:cNvPr id="5" name="Tijdelijke aanduiding voor voettekst 4"/>
          <p:cNvSpPr>
            <a:spLocks noGrp="1"/>
          </p:cNvSpPr>
          <p:nvPr>
            <p:ph type="ftr" sz="quarter" idx="11"/>
          </p:nvPr>
        </p:nvSpPr>
        <p:spPr>
          <a:xfrm>
            <a:off x="4165600" y="6356351"/>
            <a:ext cx="3860800" cy="365125"/>
          </a:xfrm>
          <a:prstGeom prst="rect">
            <a:avLst/>
          </a:prstGeom>
        </p:spPr>
        <p:txBody>
          <a:bodyPr/>
          <a:lstStyle/>
          <a:p>
            <a:endParaRPr lang="nl-NL"/>
          </a:p>
        </p:txBody>
      </p:sp>
      <p:sp>
        <p:nvSpPr>
          <p:cNvPr id="6" name="Tijdelijke aanduiding voor dianummer 5"/>
          <p:cNvSpPr>
            <a:spLocks noGrp="1"/>
          </p:cNvSpPr>
          <p:nvPr>
            <p:ph type="sldNum" sz="quarter" idx="12"/>
          </p:nvPr>
        </p:nvSpPr>
        <p:spPr/>
        <p:txBody>
          <a:bodyPr/>
          <a:lstStyle/>
          <a:p>
            <a:fld id="{9A58CA01-A626-4879-BE39-56EF86A735B4}" type="slidenum">
              <a:rPr lang="nl-NL" smtClean="0"/>
              <a:t>‹nr.›</a:t>
            </a:fld>
            <a:endParaRPr lang="nl-NL"/>
          </a:p>
        </p:txBody>
      </p:sp>
    </p:spTree>
    <p:extLst>
      <p:ext uri="{BB962C8B-B14F-4D97-AF65-F5344CB8AC3E}">
        <p14:creationId xmlns:p14="http://schemas.microsoft.com/office/powerpoint/2010/main" val="229689323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Divider style-1">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err="1" smtClean="0"/>
              <a:t>Klik</a:t>
            </a:r>
            <a:r>
              <a:rPr lang="en-GB" dirty="0" smtClean="0"/>
              <a:t> om de </a:t>
            </a:r>
            <a:r>
              <a:rPr lang="en-GB" dirty="0" err="1" smtClean="0"/>
              <a:t>stijl</a:t>
            </a:r>
            <a:r>
              <a:rPr lang="en-GB" dirty="0" smtClean="0"/>
              <a:t> te </a:t>
            </a:r>
            <a:r>
              <a:rPr lang="en-GB" dirty="0" err="1" smtClean="0"/>
              <a:t>bewerken</a:t>
            </a:r>
            <a:endParaRPr lang="en-GB" dirty="0"/>
          </a:p>
        </p:txBody>
      </p:sp>
      <p:pic>
        <p:nvPicPr>
          <p:cNvPr id="6" name="Picture 12">
            <a:extLst>
              <a:ext uri="{FF2B5EF4-FFF2-40B4-BE49-F238E27FC236}">
                <a16:creationId xmlns="" xmlns:a16="http://schemas.microsoft.com/office/drawing/2014/main" id="{59DBE4C1-077E-8D49-B9C7-703BA77F6E5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 y="840"/>
            <a:ext cx="12192000" cy="6856321"/>
          </a:xfrm>
          <a:prstGeom prst="rect">
            <a:avLst/>
          </a:prstGeom>
        </p:spPr>
      </p:pic>
      <p:sp>
        <p:nvSpPr>
          <p:cNvPr id="11" name="Tijdelijke aanduiding voor dianummer 10"/>
          <p:cNvSpPr>
            <a:spLocks noGrp="1"/>
          </p:cNvSpPr>
          <p:nvPr>
            <p:ph type="sldNum" sz="quarter" idx="10"/>
          </p:nvPr>
        </p:nvSpPr>
        <p:spPr/>
        <p:txBody>
          <a:bodyPr/>
          <a:lstStyle/>
          <a:p>
            <a:fld id="{12E7EA47-C16F-484F-9C0D-C4523DDA169C}" type="slidenum">
              <a:rPr lang="en-GB" smtClean="0"/>
              <a:pPr/>
              <a:t>‹nr.›</a:t>
            </a:fld>
            <a:endParaRPr lang="en-GB" dirty="0"/>
          </a:p>
        </p:txBody>
      </p:sp>
      <p:sp>
        <p:nvSpPr>
          <p:cNvPr id="8" name="Test"/>
          <p:cNvSpPr txBox="1"/>
          <p:nvPr>
            <p:custDataLst>
              <p:tags r:id="rId1"/>
            </p:custDataLst>
          </p:nvPr>
        </p:nvSpPr>
        <p:spPr>
          <a:xfrm>
            <a:off x="3168000" y="6461760"/>
            <a:ext cx="2520000" cy="246221"/>
          </a:xfrm>
          <a:prstGeom prst="rect">
            <a:avLst/>
          </a:prstGeom>
        </p:spPr>
        <p:txBody>
          <a:bodyPr vert="horz" lIns="0" tIns="0" rIns="0" bIns="0" rtlCol="0" anchor="ctr"/>
          <a:lstStyle>
            <a:defPPr>
              <a:defRPr lang="en-US"/>
            </a:defPPr>
            <a:lvl1pPr>
              <a:defRPr sz="1000" b="1">
                <a:solidFill>
                  <a:schemeClr val="accent5"/>
                </a:solidFill>
              </a:defRPr>
            </a:lvl1pPr>
          </a:lstStyle>
          <a:p>
            <a:pPr lvl="0"/>
            <a:r>
              <a:rPr lang="en-GB" sz="1000" b="1" i="0" noProof="0" smtClean="0">
                <a:solidFill>
                  <a:srgbClr val="FFFFFF"/>
                </a:solidFill>
                <a:latin typeface="Arial"/>
              </a:rPr>
              <a:t>C1 - Public Information</a:t>
            </a:r>
            <a:endParaRPr lang="en-GB" sz="1000" b="1" i="0" noProof="0" dirty="0">
              <a:solidFill>
                <a:srgbClr val="FFFFFF"/>
              </a:solidFill>
              <a:latin typeface="Arial"/>
            </a:endParaRPr>
          </a:p>
        </p:txBody>
      </p:sp>
      <p:sp>
        <p:nvSpPr>
          <p:cNvPr id="3" name="SetAchtergrondShape" hidden="1"/>
          <p:cNvSpPr/>
          <p:nvPr>
            <p:custDataLst>
              <p:tags r:id="rId2"/>
            </p:custDataLst>
          </p:nvPr>
        </p:nvSpPr>
        <p:spPr>
          <a:xfrm>
            <a:off x="0" y="0"/>
            <a:ext cx="12700" cy="12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797655650"/>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Divider style-2">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err="1" smtClean="0"/>
              <a:t>Klik</a:t>
            </a:r>
            <a:r>
              <a:rPr lang="en-GB" dirty="0" smtClean="0"/>
              <a:t> om de </a:t>
            </a:r>
            <a:r>
              <a:rPr lang="en-GB" dirty="0" err="1" smtClean="0"/>
              <a:t>stijl</a:t>
            </a:r>
            <a:r>
              <a:rPr lang="en-GB" dirty="0" smtClean="0"/>
              <a:t> te </a:t>
            </a:r>
            <a:r>
              <a:rPr lang="en-GB" dirty="0" err="1" smtClean="0"/>
              <a:t>bewerken</a:t>
            </a:r>
            <a:endParaRPr lang="en-GB" dirty="0"/>
          </a:p>
        </p:txBody>
      </p:sp>
      <p:sp>
        <p:nvSpPr>
          <p:cNvPr id="7" name="Tijdelijke aanduiding voor dianummer 6"/>
          <p:cNvSpPr>
            <a:spLocks noGrp="1"/>
          </p:cNvSpPr>
          <p:nvPr>
            <p:ph type="sldNum" sz="quarter" idx="10"/>
          </p:nvPr>
        </p:nvSpPr>
        <p:spPr/>
        <p:txBody>
          <a:bodyPr/>
          <a:lstStyle/>
          <a:p>
            <a:fld id="{12E7EA47-C16F-484F-9C0D-C4523DDA169C}" type="slidenum">
              <a:rPr lang="en-GB" smtClean="0"/>
              <a:pPr/>
              <a:t>‹nr.›</a:t>
            </a:fld>
            <a:endParaRPr lang="en-GB" dirty="0"/>
          </a:p>
        </p:txBody>
      </p:sp>
      <p:sp>
        <p:nvSpPr>
          <p:cNvPr id="5" name="Test"/>
          <p:cNvSpPr txBox="1"/>
          <p:nvPr>
            <p:custDataLst>
              <p:tags r:id="rId1"/>
            </p:custDataLst>
          </p:nvPr>
        </p:nvSpPr>
        <p:spPr>
          <a:xfrm>
            <a:off x="3168000" y="6461760"/>
            <a:ext cx="2520000" cy="246221"/>
          </a:xfrm>
          <a:prstGeom prst="rect">
            <a:avLst/>
          </a:prstGeom>
        </p:spPr>
        <p:txBody>
          <a:bodyPr vert="horz" lIns="0" tIns="0" rIns="0" bIns="0" rtlCol="0" anchor="ctr"/>
          <a:lstStyle>
            <a:defPPr>
              <a:defRPr lang="en-US"/>
            </a:defPPr>
            <a:lvl1pPr>
              <a:defRPr sz="1000" b="1">
                <a:solidFill>
                  <a:schemeClr val="accent5"/>
                </a:solidFill>
              </a:defRPr>
            </a:lvl1pPr>
          </a:lstStyle>
          <a:p>
            <a:pPr lvl="0"/>
            <a:r>
              <a:rPr lang="en-GB" sz="1000" b="1" i="0" noProof="0" smtClean="0">
                <a:solidFill>
                  <a:srgbClr val="FFFFFF"/>
                </a:solidFill>
                <a:latin typeface="Arial"/>
              </a:rPr>
              <a:t>C1 - Public Information</a:t>
            </a:r>
            <a:endParaRPr lang="en-GB" sz="1000" b="1" i="0" noProof="0" dirty="0">
              <a:solidFill>
                <a:srgbClr val="FFFFFF"/>
              </a:solidFill>
              <a:latin typeface="Arial"/>
            </a:endParaRPr>
          </a:p>
        </p:txBody>
      </p:sp>
      <p:sp>
        <p:nvSpPr>
          <p:cNvPr id="3" name="SetAchtergrondShape" hidden="1"/>
          <p:cNvSpPr/>
          <p:nvPr>
            <p:custDataLst>
              <p:tags r:id="rId2"/>
            </p:custDataLst>
          </p:nvPr>
        </p:nvSpPr>
        <p:spPr>
          <a:xfrm>
            <a:off x="0" y="0"/>
            <a:ext cx="12700" cy="12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78964565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ags" Target="../tags/tag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slideLayout" Target="../slideLayouts/slideLayout19.xml"/><Relationship Id="rId18" Type="http://schemas.openxmlformats.org/officeDocument/2006/relationships/image" Target="../media/image4.emf"/><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17" Type="http://schemas.openxmlformats.org/officeDocument/2006/relationships/image" Target="../media/image11.emf"/><Relationship Id="rId2" Type="http://schemas.openxmlformats.org/officeDocument/2006/relationships/slideLayout" Target="../slideLayouts/slideLayout8.xml"/><Relationship Id="rId16" Type="http://schemas.openxmlformats.org/officeDocument/2006/relationships/tags" Target="../tags/tag2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5" Type="http://schemas.openxmlformats.org/officeDocument/2006/relationships/theme" Target="../theme/theme2.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image" Target="../media/image14.emf"/><Relationship Id="rId5" Type="http://schemas.openxmlformats.org/officeDocument/2006/relationships/image" Target="../media/image20.emf"/><Relationship Id="rId4" Type="http://schemas.openxmlformats.org/officeDocument/2006/relationships/tags" Target="../tags/tag59.xml"/></Relationships>
</file>

<file path=ppt/slideMasters/_rels/slideMaster4.xml.rels><?xml version="1.0" encoding="UTF-8" standalone="yes"?>
<Relationships xmlns="http://schemas.openxmlformats.org/package/2006/relationships"><Relationship Id="rId8" Type="http://schemas.openxmlformats.org/officeDocument/2006/relationships/tags" Target="../tags/tag64.xml"/><Relationship Id="rId3" Type="http://schemas.openxmlformats.org/officeDocument/2006/relationships/slideLayout" Target="../slideLayouts/slideLayout25.xml"/><Relationship Id="rId7"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10" Type="http://schemas.openxmlformats.org/officeDocument/2006/relationships/image" Target="../media/image1.emf"/><Relationship Id="rId4" Type="http://schemas.openxmlformats.org/officeDocument/2006/relationships/slideLayout" Target="../slideLayouts/slideLayout26.xml"/><Relationship Id="rId9" Type="http://schemas.openxmlformats.org/officeDocument/2006/relationships/tags" Target="../tags/tag6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image" Target="../media/image4.emf"/><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image" Target="../media/image11.emf"/><Relationship Id="rId2" Type="http://schemas.openxmlformats.org/officeDocument/2006/relationships/slideLayout" Target="../slideLayouts/slideLayout30.xml"/><Relationship Id="rId16" Type="http://schemas.openxmlformats.org/officeDocument/2006/relationships/tags" Target="../tags/tag9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theme" Target="../theme/theme5.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image" Target="../media/image14.emf"/><Relationship Id="rId5" Type="http://schemas.openxmlformats.org/officeDocument/2006/relationships/image" Target="../media/image20.emf"/><Relationship Id="rId4" Type="http://schemas.openxmlformats.org/officeDocument/2006/relationships/tags" Target="../tags/tag1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xmlns="" id="{280BAE99-19FC-413E-AC91-A9A3CF4EB6D1}"/>
              </a:ext>
            </a:extLst>
          </p:cNvPr>
          <p:cNvSpPr>
            <a:spLocks noGrp="1"/>
          </p:cNvSpPr>
          <p:nvPr>
            <p:ph type="sldNum" sz="quarter" idx="4"/>
          </p:nvPr>
        </p:nvSpPr>
        <p:spPr>
          <a:xfrm>
            <a:off x="11396290" y="6396320"/>
            <a:ext cx="360000" cy="360001"/>
          </a:xfrm>
          <a:prstGeom prst="rect">
            <a:avLst/>
          </a:prstGeom>
        </p:spPr>
        <p:txBody>
          <a:bodyPr vert="horz" lIns="0" tIns="0" rIns="0" bIns="0" rtlCol="0" anchor="ctr"/>
          <a:lstStyle>
            <a:lvl1pPr algn="r">
              <a:defRPr sz="1000" b="0">
                <a:solidFill>
                  <a:schemeClr val="tx1">
                    <a:tint val="75000"/>
                  </a:schemeClr>
                </a:solidFill>
              </a:defRPr>
            </a:lvl1pPr>
          </a:lstStyle>
          <a:p>
            <a:fld id="{12E7EA47-C16F-484F-9C0D-C4523DDA169C}" type="slidenum">
              <a:rPr lang="en-GB" smtClean="0"/>
              <a:pPr/>
              <a:t>‹nr.›</a:t>
            </a:fld>
            <a:endParaRPr lang="en-GB" dirty="0"/>
          </a:p>
        </p:txBody>
      </p:sp>
      <p:sp>
        <p:nvSpPr>
          <p:cNvPr id="3" name="Text Placeholder 2">
            <a:extLst>
              <a:ext uri="{FF2B5EF4-FFF2-40B4-BE49-F238E27FC236}">
                <a16:creationId xmlns:a16="http://schemas.microsoft.com/office/drawing/2014/main" xmlns="" id="{ED740547-F2EC-4EE8-92F8-C4C764371F67}"/>
              </a:ext>
            </a:extLst>
          </p:cNvPr>
          <p:cNvSpPr>
            <a:spLocks noGrp="1"/>
          </p:cNvSpPr>
          <p:nvPr>
            <p:ph type="body" idx="1"/>
          </p:nvPr>
        </p:nvSpPr>
        <p:spPr>
          <a:xfrm>
            <a:off x="374380" y="5260321"/>
            <a:ext cx="5580001" cy="719999"/>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Placeholder 1">
            <a:extLst>
              <a:ext uri="{FF2B5EF4-FFF2-40B4-BE49-F238E27FC236}">
                <a16:creationId xmlns:a16="http://schemas.microsoft.com/office/drawing/2014/main" xmlns="" id="{57489456-DAA7-49D7-9F0A-0E9D6F831E88}"/>
              </a:ext>
            </a:extLst>
          </p:cNvPr>
          <p:cNvSpPr>
            <a:spLocks noGrp="1"/>
          </p:cNvSpPr>
          <p:nvPr>
            <p:ph type="title"/>
          </p:nvPr>
        </p:nvSpPr>
        <p:spPr>
          <a:xfrm>
            <a:off x="374380" y="2772009"/>
            <a:ext cx="5580001" cy="2339999"/>
          </a:xfrm>
          <a:prstGeom prst="rect">
            <a:avLst/>
          </a:prstGeom>
        </p:spPr>
        <p:txBody>
          <a:bodyPr vert="horz" lIns="0" tIns="0" rIns="0" bIns="0" rtlCol="0" anchor="b" anchorCtr="0">
            <a:normAutofit/>
          </a:bodyPr>
          <a:lstStyle/>
          <a:p>
            <a:r>
              <a:rPr lang="en-US" dirty="0"/>
              <a:t>Click to edit Master title style</a:t>
            </a:r>
            <a:endParaRPr lang="en-GB" dirty="0"/>
          </a:p>
        </p:txBody>
      </p:sp>
      <p:sp>
        <p:nvSpPr>
          <p:cNvPr id="7" name="Test"/>
          <p:cNvSpPr txBox="1"/>
          <p:nvPr>
            <p:custDataLst>
              <p:tags r:id="rId8"/>
            </p:custDataLst>
          </p:nvPr>
        </p:nvSpPr>
        <p:spPr>
          <a:xfrm>
            <a:off x="360000" y="6262281"/>
            <a:ext cx="1440000" cy="363600"/>
          </a:xfrm>
          <a:prstGeom prst="rect">
            <a:avLst/>
          </a:prstGeom>
        </p:spPr>
        <p:txBody>
          <a:bodyPr vert="horz" lIns="91440" tIns="45720" rIns="91440" bIns="45720" rtlCol="0" anchor="ctr"/>
          <a:lstStyle>
            <a:defPPr>
              <a:defRPr lang="de-DE"/>
            </a:defPPr>
            <a:lvl1pPr>
              <a:defRPr sz="1000">
                <a:solidFill>
                  <a:srgbClr val="91A5AE"/>
                </a:solidFill>
                <a:latin typeface="Arial" panose="020B0604020202020204" pitchFamily="34" charset="0"/>
                <a:cs typeface="Arial" panose="020B0604020202020204" pitchFamily="34" charset="0"/>
              </a:defRPr>
            </a:lvl1pPr>
          </a:lstStyle>
          <a:p>
            <a:pPr lvl="0"/>
            <a:r>
              <a:rPr lang="en-GB" sz="1000" b="0" kern="1200" noProof="0" smtClean="0">
                <a:solidFill>
                  <a:schemeClr val="accent5"/>
                </a:solidFill>
                <a:latin typeface="+mn-lt"/>
                <a:ea typeface="+mn-ea"/>
                <a:cs typeface="+mn-cs"/>
              </a:rPr>
              <a:t>October 5 2021</a:t>
            </a:r>
            <a:endParaRPr lang="en-GB" sz="1000" b="0" kern="1200" noProof="0" dirty="0">
              <a:solidFill>
                <a:schemeClr val="accent5"/>
              </a:solidFill>
              <a:latin typeface="+mn-lt"/>
              <a:ea typeface="+mn-ea"/>
              <a:cs typeface="+mn-cs"/>
            </a:endParaRPr>
          </a:p>
        </p:txBody>
      </p:sp>
      <p:sp>
        <p:nvSpPr>
          <p:cNvPr id="8" name="Test"/>
          <p:cNvSpPr txBox="1"/>
          <p:nvPr>
            <p:custDataLst>
              <p:tags r:id="rId9"/>
            </p:custDataLst>
          </p:nvPr>
        </p:nvSpPr>
        <p:spPr>
          <a:xfrm>
            <a:off x="3164046" y="6321071"/>
            <a:ext cx="2520000" cy="246221"/>
          </a:xfrm>
          <a:prstGeom prst="rect">
            <a:avLst/>
          </a:prstGeom>
        </p:spPr>
        <p:txBody>
          <a:bodyPr vert="horz" lIns="0" tIns="0" rIns="0" bIns="0" rtlCol="0" anchor="ctr"/>
          <a:lstStyle>
            <a:defPPr>
              <a:defRPr lang="de-DE"/>
            </a:defPPr>
            <a:lvl1pPr lvl="0">
              <a:defRPr sz="1000">
                <a:solidFill>
                  <a:srgbClr val="91A5AE"/>
                </a:solidFill>
                <a:latin typeface="Arial" panose="020B0604020202020204" pitchFamily="34" charset="0"/>
                <a:cs typeface="Arial" panose="020B0604020202020204" pitchFamily="34" charset="0"/>
              </a:defRPr>
            </a:lvl1pPr>
          </a:lstStyle>
          <a:p>
            <a:pPr lvl="0"/>
            <a:r>
              <a:rPr lang="nl-NL" sz="1000" b="1" i="0" noProof="0" smtClean="0">
                <a:solidFill>
                  <a:srgbClr val="485255"/>
                </a:solidFill>
                <a:latin typeface="Arial"/>
              </a:rPr>
              <a:t>C1 - Public Information</a:t>
            </a:r>
            <a:endParaRPr lang="nl-NL" sz="1000" b="1" i="0" noProof="0" dirty="0">
              <a:solidFill>
                <a:srgbClr val="485255"/>
              </a:solidFill>
              <a:latin typeface="Arial"/>
            </a:endParaRPr>
          </a:p>
        </p:txBody>
      </p:sp>
    </p:spTree>
    <p:extLst>
      <p:ext uri="{BB962C8B-B14F-4D97-AF65-F5344CB8AC3E}">
        <p14:creationId xmlns:p14="http://schemas.microsoft.com/office/powerpoint/2010/main" val="2950678122"/>
      </p:ext>
    </p:extLst>
  </p:cSld>
  <p:clrMap bg1="lt1" tx1="dk1" bg2="lt2" tx2="dk2" accent1="accent1" accent2="accent2" accent3="accent3" accent4="accent4" accent5="accent5" accent6="accent6" hlink="hlink" folHlink="folHlink"/>
  <p:sldLayoutIdLst>
    <p:sldLayoutId id="2147483717" r:id="rId1"/>
    <p:sldLayoutId id="2147483721" r:id="rId2"/>
    <p:sldLayoutId id="2147483724" r:id="rId3"/>
    <p:sldLayoutId id="2147483726" r:id="rId4"/>
    <p:sldLayoutId id="2147483727" r:id="rId5"/>
    <p:sldLayoutId id="2147483729" r:id="rId6"/>
  </p:sldLayoutIdLst>
  <p:timing>
    <p:tnLst>
      <p:par>
        <p:cTn id="1" dur="indefinite" restart="never" nodeType="tmRoot"/>
      </p:par>
    </p:tnLst>
  </p:timing>
  <p:hf sldNum="0" hdr="0"/>
  <p:txStyles>
    <p:titleStyle>
      <a:lvl1pPr algn="l" defTabSz="914053" rtl="0" eaLnBrk="1" latinLnBrk="0" hangingPunct="1">
        <a:lnSpc>
          <a:spcPct val="90000"/>
        </a:lnSpc>
        <a:spcBef>
          <a:spcPct val="0"/>
        </a:spcBef>
        <a:buNone/>
        <a:defRPr sz="5498" kern="1200">
          <a:solidFill>
            <a:schemeClr val="bg1"/>
          </a:solidFill>
          <a:latin typeface="+mj-lt"/>
          <a:ea typeface="+mj-ea"/>
          <a:cs typeface="+mj-cs"/>
        </a:defRPr>
      </a:lvl1pPr>
    </p:titleStyle>
    <p:bodyStyle>
      <a:lvl1pPr marL="0" indent="0" algn="l" defTabSz="914053" rtl="0" eaLnBrk="1" latinLnBrk="0" hangingPunct="1">
        <a:lnSpc>
          <a:spcPct val="90000"/>
        </a:lnSpc>
        <a:spcBef>
          <a:spcPts val="1000"/>
        </a:spcBef>
        <a:buFont typeface="Arial" panose="020B0604020202020204" pitchFamily="34" charset="0"/>
        <a:buNone/>
        <a:defRPr sz="2000" kern="1200">
          <a:solidFill>
            <a:schemeClr val="bg1"/>
          </a:solidFill>
          <a:latin typeface="+mn-lt"/>
          <a:ea typeface="+mn-ea"/>
          <a:cs typeface="+mn-cs"/>
        </a:defRPr>
      </a:lvl1pPr>
      <a:lvl2pPr marL="457026" indent="0" algn="l" defTabSz="914053" rtl="0" eaLnBrk="1" latinLnBrk="0" hangingPunct="1">
        <a:lnSpc>
          <a:spcPct val="90000"/>
        </a:lnSpc>
        <a:spcBef>
          <a:spcPts val="500"/>
        </a:spcBef>
        <a:buFont typeface="Arial" panose="020B0604020202020204" pitchFamily="34" charset="0"/>
        <a:buNone/>
        <a:defRPr sz="2000" kern="1200">
          <a:solidFill>
            <a:schemeClr val="bg1"/>
          </a:solidFill>
          <a:latin typeface="+mn-lt"/>
          <a:ea typeface="+mn-ea"/>
          <a:cs typeface="+mn-cs"/>
        </a:defRPr>
      </a:lvl2pPr>
      <a:lvl3pPr marL="914053" indent="0" algn="l" defTabSz="914053" rtl="0" eaLnBrk="1" latinLnBrk="0" hangingPunct="1">
        <a:lnSpc>
          <a:spcPct val="90000"/>
        </a:lnSpc>
        <a:spcBef>
          <a:spcPts val="500"/>
        </a:spcBef>
        <a:buFont typeface="Arial" panose="020B0604020202020204" pitchFamily="34" charset="0"/>
        <a:buNone/>
        <a:defRPr sz="2000" kern="1200">
          <a:solidFill>
            <a:schemeClr val="bg1"/>
          </a:solidFill>
          <a:latin typeface="+mn-lt"/>
          <a:ea typeface="+mn-ea"/>
          <a:cs typeface="+mn-cs"/>
        </a:defRPr>
      </a:lvl3pPr>
      <a:lvl4pPr marL="1371074" indent="0" algn="l" defTabSz="914053" rtl="0" eaLnBrk="1" latinLnBrk="0" hangingPunct="1">
        <a:lnSpc>
          <a:spcPct val="90000"/>
        </a:lnSpc>
        <a:spcBef>
          <a:spcPts val="500"/>
        </a:spcBef>
        <a:buFont typeface="Arial" panose="020B0604020202020204" pitchFamily="34" charset="0"/>
        <a:buNone/>
        <a:defRPr sz="2000" kern="1200">
          <a:solidFill>
            <a:schemeClr val="bg1"/>
          </a:solidFill>
          <a:latin typeface="+mn-lt"/>
          <a:ea typeface="+mn-ea"/>
          <a:cs typeface="+mn-cs"/>
        </a:defRPr>
      </a:lvl4pPr>
      <a:lvl5pPr marL="1828101" indent="0" algn="l" defTabSz="914053" rtl="0" eaLnBrk="1" latinLnBrk="0" hangingPunct="1">
        <a:lnSpc>
          <a:spcPct val="90000"/>
        </a:lnSpc>
        <a:spcBef>
          <a:spcPts val="500"/>
        </a:spcBef>
        <a:buFont typeface="Arial" panose="020B0604020202020204" pitchFamily="34" charset="0"/>
        <a:buNone/>
        <a:defRPr sz="2000" kern="1200">
          <a:solidFill>
            <a:schemeClr val="bg1"/>
          </a:solidFill>
          <a:latin typeface="+mn-lt"/>
          <a:ea typeface="+mn-ea"/>
          <a:cs typeface="+mn-cs"/>
        </a:defRPr>
      </a:lvl5pPr>
      <a:lvl6pPr marL="2513636" indent="-228516" algn="l" defTabSz="9140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0663" indent="-228516" algn="l" defTabSz="9140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7690" indent="-228516" algn="l" defTabSz="9140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4714" indent="-228516" algn="l" defTabSz="9140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053" rtl="0" eaLnBrk="1" latinLnBrk="0" hangingPunct="1">
        <a:defRPr sz="1800" kern="1200">
          <a:solidFill>
            <a:schemeClr val="tx1"/>
          </a:solidFill>
          <a:latin typeface="+mn-lt"/>
          <a:ea typeface="+mn-ea"/>
          <a:cs typeface="+mn-cs"/>
        </a:defRPr>
      </a:lvl1pPr>
      <a:lvl2pPr marL="457026" algn="l" defTabSz="914053" rtl="0" eaLnBrk="1" latinLnBrk="0" hangingPunct="1">
        <a:defRPr sz="1800" kern="1200">
          <a:solidFill>
            <a:schemeClr val="tx1"/>
          </a:solidFill>
          <a:latin typeface="+mn-lt"/>
          <a:ea typeface="+mn-ea"/>
          <a:cs typeface="+mn-cs"/>
        </a:defRPr>
      </a:lvl2pPr>
      <a:lvl3pPr marL="914053" algn="l" defTabSz="914053" rtl="0" eaLnBrk="1" latinLnBrk="0" hangingPunct="1">
        <a:defRPr sz="1800" kern="1200">
          <a:solidFill>
            <a:schemeClr val="tx1"/>
          </a:solidFill>
          <a:latin typeface="+mn-lt"/>
          <a:ea typeface="+mn-ea"/>
          <a:cs typeface="+mn-cs"/>
        </a:defRPr>
      </a:lvl3pPr>
      <a:lvl4pPr marL="1371074" algn="l" defTabSz="914053" rtl="0" eaLnBrk="1" latinLnBrk="0" hangingPunct="1">
        <a:defRPr sz="1800" kern="1200">
          <a:solidFill>
            <a:schemeClr val="tx1"/>
          </a:solidFill>
          <a:latin typeface="+mn-lt"/>
          <a:ea typeface="+mn-ea"/>
          <a:cs typeface="+mn-cs"/>
        </a:defRPr>
      </a:lvl4pPr>
      <a:lvl5pPr marL="1828101" algn="l" defTabSz="914053" rtl="0" eaLnBrk="1" latinLnBrk="0" hangingPunct="1">
        <a:defRPr sz="1800" kern="1200">
          <a:solidFill>
            <a:schemeClr val="tx1"/>
          </a:solidFill>
          <a:latin typeface="+mn-lt"/>
          <a:ea typeface="+mn-ea"/>
          <a:cs typeface="+mn-cs"/>
        </a:defRPr>
      </a:lvl5pPr>
      <a:lvl6pPr marL="2285123" algn="l" defTabSz="914053" rtl="0" eaLnBrk="1" latinLnBrk="0" hangingPunct="1">
        <a:defRPr sz="1800" kern="1200">
          <a:solidFill>
            <a:schemeClr val="tx1"/>
          </a:solidFill>
          <a:latin typeface="+mn-lt"/>
          <a:ea typeface="+mn-ea"/>
          <a:cs typeface="+mn-cs"/>
        </a:defRPr>
      </a:lvl6pPr>
      <a:lvl7pPr marL="2742150" algn="l" defTabSz="914053" rtl="0" eaLnBrk="1" latinLnBrk="0" hangingPunct="1">
        <a:defRPr sz="1800" kern="1200">
          <a:solidFill>
            <a:schemeClr val="tx1"/>
          </a:solidFill>
          <a:latin typeface="+mn-lt"/>
          <a:ea typeface="+mn-ea"/>
          <a:cs typeface="+mn-cs"/>
        </a:defRPr>
      </a:lvl7pPr>
      <a:lvl8pPr marL="3199176" algn="l" defTabSz="914053" rtl="0" eaLnBrk="1" latinLnBrk="0" hangingPunct="1">
        <a:defRPr sz="1800" kern="1200">
          <a:solidFill>
            <a:schemeClr val="tx1"/>
          </a:solidFill>
          <a:latin typeface="+mn-lt"/>
          <a:ea typeface="+mn-ea"/>
          <a:cs typeface="+mn-cs"/>
        </a:defRPr>
      </a:lvl8pPr>
      <a:lvl9pPr marL="3656201" algn="l" defTabSz="91405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BFFD99C9-5EBF-2C4B-9E42-4418E97400FB}"/>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2" y="840"/>
            <a:ext cx="12192000" cy="6856321"/>
          </a:xfrm>
          <a:prstGeom prst="rect">
            <a:avLst/>
          </a:prstGeom>
        </p:spPr>
      </p:pic>
      <p:pic>
        <p:nvPicPr>
          <p:cNvPr id="8" name="Picture 7">
            <a:extLst>
              <a:ext uri="{FF2B5EF4-FFF2-40B4-BE49-F238E27FC236}">
                <a16:creationId xmlns:a16="http://schemas.microsoft.com/office/drawing/2014/main" xmlns="" id="{C9F74511-5108-424A-AB71-4423444EA70D}"/>
              </a:ext>
            </a:extLst>
          </p:cNvPr>
          <p:cNvPicPr>
            <a:picLocks noChangeAspect="1"/>
          </p:cNvPicPr>
          <p:nvPr/>
        </p:nvPicPr>
        <p:blipFill rotWithShape="1">
          <a:blip r:embed="rId17" cstate="email">
            <a:extLst>
              <a:ext uri="{28A0092B-C50C-407E-A947-70E740481C1C}">
                <a14:useLocalDpi xmlns:a14="http://schemas.microsoft.com/office/drawing/2010/main"/>
              </a:ext>
            </a:extLst>
          </a:blip>
          <a:srcRect b="83938"/>
          <a:stretch/>
        </p:blipFill>
        <p:spPr>
          <a:xfrm>
            <a:off x="2" y="5756747"/>
            <a:ext cx="12192000" cy="1101255"/>
          </a:xfrm>
          <a:prstGeom prst="rect">
            <a:avLst/>
          </a:prstGeom>
        </p:spPr>
      </p:pic>
      <p:sp>
        <p:nvSpPr>
          <p:cNvPr id="6" name="Slide Number Placeholder 5">
            <a:extLst>
              <a:ext uri="{FF2B5EF4-FFF2-40B4-BE49-F238E27FC236}">
                <a16:creationId xmlns:a16="http://schemas.microsoft.com/office/drawing/2014/main" xmlns="" id="{280BAE99-19FC-413E-AC91-A9A3CF4EB6D1}"/>
              </a:ext>
            </a:extLst>
          </p:cNvPr>
          <p:cNvSpPr>
            <a:spLocks noGrp="1"/>
          </p:cNvSpPr>
          <p:nvPr>
            <p:ph type="sldNum" sz="quarter" idx="4"/>
          </p:nvPr>
        </p:nvSpPr>
        <p:spPr>
          <a:xfrm>
            <a:off x="396003" y="6396320"/>
            <a:ext cx="360000" cy="360001"/>
          </a:xfrm>
          <a:prstGeom prst="rect">
            <a:avLst/>
          </a:prstGeom>
        </p:spPr>
        <p:txBody>
          <a:bodyPr vert="horz" lIns="0" tIns="0" rIns="0" bIns="0" rtlCol="0" anchor="ctr"/>
          <a:lstStyle>
            <a:lvl1pPr algn="r">
              <a:defRPr sz="1000" b="0">
                <a:solidFill>
                  <a:schemeClr val="accent5"/>
                </a:solidFill>
              </a:defRPr>
            </a:lvl1pPr>
          </a:lstStyle>
          <a:p>
            <a:fld id="{12E7EA47-C16F-484F-9C0D-C4523DDA169C}" type="slidenum">
              <a:rPr lang="en-GB" smtClean="0"/>
              <a:pPr/>
              <a:t>‹nr.›</a:t>
            </a:fld>
            <a:endParaRPr lang="en-GB" dirty="0"/>
          </a:p>
        </p:txBody>
      </p:sp>
      <p:sp>
        <p:nvSpPr>
          <p:cNvPr id="3" name="Text Placeholder 2">
            <a:extLst>
              <a:ext uri="{FF2B5EF4-FFF2-40B4-BE49-F238E27FC236}">
                <a16:creationId xmlns:a16="http://schemas.microsoft.com/office/drawing/2014/main" xmlns="" id="{ED740547-F2EC-4EE8-92F8-C4C764371F67}"/>
              </a:ext>
            </a:extLst>
          </p:cNvPr>
          <p:cNvSpPr>
            <a:spLocks noGrp="1"/>
          </p:cNvSpPr>
          <p:nvPr>
            <p:ph type="body" idx="1"/>
          </p:nvPr>
        </p:nvSpPr>
        <p:spPr>
          <a:xfrm>
            <a:off x="1364400" y="1584009"/>
            <a:ext cx="6300000" cy="4607999"/>
          </a:xfrm>
          <a:prstGeom prst="rect">
            <a:avLst/>
          </a:prstGeom>
        </p:spPr>
        <p:txBody>
          <a:bodyPr vert="horz" lIns="0" tIns="0" rIns="0" bIns="0" rtlCol="0">
            <a:noAutofit/>
          </a:bodyPr>
          <a:lstStyle/>
          <a:p>
            <a:pPr lvl="0"/>
            <a:r>
              <a:rPr lang="en-US"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2" name="Title Placeholder 1">
            <a:extLst>
              <a:ext uri="{FF2B5EF4-FFF2-40B4-BE49-F238E27FC236}">
                <a16:creationId xmlns:a16="http://schemas.microsoft.com/office/drawing/2014/main" xmlns="" id="{57489456-DAA7-49D7-9F0A-0E9D6F831E88}"/>
              </a:ext>
            </a:extLst>
          </p:cNvPr>
          <p:cNvSpPr>
            <a:spLocks noGrp="1"/>
          </p:cNvSpPr>
          <p:nvPr>
            <p:ph type="title"/>
          </p:nvPr>
        </p:nvSpPr>
        <p:spPr>
          <a:xfrm>
            <a:off x="1364402" y="580688"/>
            <a:ext cx="10031888" cy="432000"/>
          </a:xfrm>
          <a:prstGeom prst="rect">
            <a:avLst/>
          </a:prstGeom>
        </p:spPr>
        <p:txBody>
          <a:bodyPr vert="horz" lIns="0" tIns="0" rIns="0" bIns="0" rtlCol="0" anchor="b" anchorCtr="0">
            <a:normAutofit/>
          </a:bodyPr>
          <a:lstStyle/>
          <a:p>
            <a:r>
              <a:rPr lang="en-US" dirty="0"/>
              <a:t>Click to edit Master title style</a:t>
            </a:r>
            <a:endParaRPr lang="en-GB" dirty="0"/>
          </a:p>
        </p:txBody>
      </p:sp>
      <p:pic>
        <p:nvPicPr>
          <p:cNvPr id="9" name="Picture 8">
            <a:extLst>
              <a:ext uri="{FF2B5EF4-FFF2-40B4-BE49-F238E27FC236}">
                <a16:creationId xmlns:a16="http://schemas.microsoft.com/office/drawing/2014/main" xmlns="" id="{A6F234B8-D7AC-0C49-ABEA-59181A72398F}"/>
              </a:ext>
            </a:extLst>
          </p:cNvPr>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10788279" y="6503587"/>
            <a:ext cx="946875" cy="179756"/>
          </a:xfrm>
          <a:prstGeom prst="rect">
            <a:avLst/>
          </a:prstGeom>
        </p:spPr>
      </p:pic>
      <p:sp>
        <p:nvSpPr>
          <p:cNvPr id="10" name="Test"/>
          <p:cNvSpPr txBox="1"/>
          <p:nvPr>
            <p:custDataLst>
              <p:tags r:id="rId16"/>
            </p:custDataLst>
          </p:nvPr>
        </p:nvSpPr>
        <p:spPr>
          <a:xfrm>
            <a:off x="1359861" y="6394540"/>
            <a:ext cx="1440000" cy="363600"/>
          </a:xfrm>
          <a:prstGeom prst="rect">
            <a:avLst/>
          </a:prstGeom>
        </p:spPr>
        <p:txBody>
          <a:bodyPr vert="horz" lIns="0" tIns="0" rIns="0" bIns="0" rtlCol="0" anchor="ctr"/>
          <a:lstStyle>
            <a:defPPr>
              <a:defRPr lang="en-US"/>
            </a:defPPr>
            <a:lvl1pPr algn="r">
              <a:defRPr sz="1000" b="0">
                <a:solidFill>
                  <a:schemeClr val="accent5"/>
                </a:solidFill>
              </a:defRPr>
            </a:lvl1pPr>
          </a:lstStyle>
          <a:p>
            <a:pPr lvl="0" algn="l"/>
            <a:r>
              <a:rPr lang="en-GB" noProof="0" smtClean="0"/>
              <a:t>October 5 2021</a:t>
            </a:r>
            <a:endParaRPr lang="en-GB" noProof="0" dirty="0"/>
          </a:p>
        </p:txBody>
      </p:sp>
    </p:spTree>
    <p:extLst>
      <p:ext uri="{BB962C8B-B14F-4D97-AF65-F5344CB8AC3E}">
        <p14:creationId xmlns:p14="http://schemas.microsoft.com/office/powerpoint/2010/main" val="1297137541"/>
      </p:ext>
    </p:extLst>
  </p:cSld>
  <p:clrMap bg1="lt1" tx1="dk1" bg2="lt2" tx2="dk2" accent1="accent1" accent2="accent2" accent3="accent3" accent4="accent4" accent5="accent5" accent6="accent6" hlink="hlink" folHlink="folHlink"/>
  <p:sldLayoutIdLst>
    <p:sldLayoutId id="2147483675" r:id="rId1"/>
    <p:sldLayoutId id="2147483679" r:id="rId2"/>
    <p:sldLayoutId id="2147483690" r:id="rId3"/>
    <p:sldLayoutId id="2147483680" r:id="rId4"/>
    <p:sldLayoutId id="2147483681" r:id="rId5"/>
    <p:sldLayoutId id="2147483682" r:id="rId6"/>
    <p:sldLayoutId id="2147483683" r:id="rId7"/>
    <p:sldLayoutId id="2147483684" r:id="rId8"/>
    <p:sldLayoutId id="2147483705" r:id="rId9"/>
    <p:sldLayoutId id="2147483703" r:id="rId10"/>
    <p:sldLayoutId id="2147483707" r:id="rId11"/>
    <p:sldLayoutId id="2147483702" r:id="rId12"/>
    <p:sldLayoutId id="2147483732" r:id="rId13"/>
    <p:sldLayoutId id="2147483734" r:id="rId14"/>
  </p:sldLayoutIdLst>
  <p:timing>
    <p:tnLst>
      <p:par>
        <p:cTn id="1" dur="indefinite" restart="never" nodeType="tmRoot"/>
      </p:par>
    </p:tnLst>
  </p:timing>
  <p:hf sldNum="0" hdr="0"/>
  <p:txStyles>
    <p:titleStyle>
      <a:lvl1pPr algn="l" defTabSz="914053" rtl="0" eaLnBrk="1" latinLnBrk="0" hangingPunct="1">
        <a:lnSpc>
          <a:spcPct val="90000"/>
        </a:lnSpc>
        <a:spcBef>
          <a:spcPct val="0"/>
        </a:spcBef>
        <a:buNone/>
        <a:defRPr sz="3000" b="1" kern="1200">
          <a:solidFill>
            <a:schemeClr val="accent5"/>
          </a:solidFill>
          <a:latin typeface="+mj-lt"/>
          <a:ea typeface="+mj-ea"/>
          <a:cs typeface="+mj-cs"/>
        </a:defRPr>
      </a:lvl1pPr>
    </p:titleStyle>
    <p:bodyStyle>
      <a:lvl1pPr marL="0" indent="0" algn="l" defTabSz="914053" rtl="0" eaLnBrk="1" latinLnBrk="0" hangingPunct="1">
        <a:lnSpc>
          <a:spcPct val="90000"/>
        </a:lnSpc>
        <a:spcBef>
          <a:spcPts val="1000"/>
        </a:spcBef>
        <a:buFont typeface="Arial" panose="020B0604020202020204" pitchFamily="34" charset="0"/>
        <a:buNone/>
        <a:defRPr sz="2000" kern="1200">
          <a:solidFill>
            <a:schemeClr val="accent5"/>
          </a:solidFill>
          <a:latin typeface="+mn-lt"/>
          <a:ea typeface="+mn-ea"/>
          <a:cs typeface="+mn-cs"/>
        </a:defRPr>
      </a:lvl1pPr>
      <a:lvl2pPr marL="0" indent="-234811" algn="l" defTabSz="914053" rtl="0" eaLnBrk="1" latinLnBrk="0" hangingPunct="1">
        <a:lnSpc>
          <a:spcPct val="90000"/>
        </a:lnSpc>
        <a:spcBef>
          <a:spcPts val="500"/>
        </a:spcBef>
        <a:buFont typeface="Wingdings" pitchFamily="2" charset="2"/>
        <a:buChar char="§"/>
        <a:defRPr sz="2000" kern="1200">
          <a:solidFill>
            <a:schemeClr val="accent5"/>
          </a:solidFill>
          <a:latin typeface="+mn-lt"/>
          <a:ea typeface="+mn-ea"/>
          <a:cs typeface="+mn-cs"/>
        </a:defRPr>
      </a:lvl2pPr>
      <a:lvl3pPr marL="485812" indent="-233909" algn="l" defTabSz="914053" rtl="0" eaLnBrk="1" latinLnBrk="0" hangingPunct="1">
        <a:lnSpc>
          <a:spcPct val="90000"/>
        </a:lnSpc>
        <a:spcBef>
          <a:spcPts val="500"/>
        </a:spcBef>
        <a:buFont typeface="Arial"/>
        <a:buChar char="▫"/>
        <a:defRPr sz="2000" kern="1200">
          <a:solidFill>
            <a:schemeClr val="accent5"/>
          </a:solidFill>
          <a:latin typeface="+mn-lt"/>
          <a:ea typeface="+mn-ea"/>
          <a:cs typeface="+mn-cs"/>
        </a:defRPr>
      </a:lvl3pPr>
      <a:lvl4pPr marL="719723" indent="-233909" algn="l" defTabSz="914053" rtl="0" eaLnBrk="1" latinLnBrk="0" hangingPunct="1">
        <a:lnSpc>
          <a:spcPct val="90000"/>
        </a:lnSpc>
        <a:spcBef>
          <a:spcPts val="500"/>
        </a:spcBef>
        <a:buFont typeface="Arial"/>
        <a:buChar char="▫"/>
        <a:defRPr sz="2000" kern="1200">
          <a:solidFill>
            <a:schemeClr val="accent5"/>
          </a:solidFill>
          <a:latin typeface="+mn-lt"/>
          <a:ea typeface="+mn-ea"/>
          <a:cs typeface="+mn-cs"/>
        </a:defRPr>
      </a:lvl4pPr>
      <a:lvl5pPr marL="953637" indent="-233909" algn="l" defTabSz="914053" rtl="0" eaLnBrk="1" latinLnBrk="0" hangingPunct="1">
        <a:lnSpc>
          <a:spcPct val="90000"/>
        </a:lnSpc>
        <a:spcBef>
          <a:spcPts val="500"/>
        </a:spcBef>
        <a:buFont typeface="Arial"/>
        <a:buChar char="▫"/>
        <a:defRPr sz="2000" kern="1200">
          <a:solidFill>
            <a:schemeClr val="accent5"/>
          </a:solidFill>
          <a:latin typeface="+mn-lt"/>
          <a:ea typeface="+mn-ea"/>
          <a:cs typeface="+mn-cs"/>
        </a:defRPr>
      </a:lvl5pPr>
      <a:lvl6pPr marL="2513636" indent="-228516" algn="l" defTabSz="9140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0663" indent="-228516" algn="l" defTabSz="9140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7690" indent="-228516" algn="l" defTabSz="9140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4714" indent="-228516" algn="l" defTabSz="9140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053" rtl="0" eaLnBrk="1" latinLnBrk="0" hangingPunct="1">
        <a:defRPr sz="1800" kern="1200">
          <a:solidFill>
            <a:schemeClr val="tx1"/>
          </a:solidFill>
          <a:latin typeface="+mn-lt"/>
          <a:ea typeface="+mn-ea"/>
          <a:cs typeface="+mn-cs"/>
        </a:defRPr>
      </a:lvl1pPr>
      <a:lvl2pPr marL="457026" algn="l" defTabSz="914053" rtl="0" eaLnBrk="1" latinLnBrk="0" hangingPunct="1">
        <a:defRPr sz="1800" kern="1200">
          <a:solidFill>
            <a:schemeClr val="tx1"/>
          </a:solidFill>
          <a:latin typeface="+mn-lt"/>
          <a:ea typeface="+mn-ea"/>
          <a:cs typeface="+mn-cs"/>
        </a:defRPr>
      </a:lvl2pPr>
      <a:lvl3pPr marL="914053" algn="l" defTabSz="914053" rtl="0" eaLnBrk="1" latinLnBrk="0" hangingPunct="1">
        <a:defRPr sz="1800" kern="1200">
          <a:solidFill>
            <a:schemeClr val="tx1"/>
          </a:solidFill>
          <a:latin typeface="+mn-lt"/>
          <a:ea typeface="+mn-ea"/>
          <a:cs typeface="+mn-cs"/>
        </a:defRPr>
      </a:lvl3pPr>
      <a:lvl4pPr marL="1371074" algn="l" defTabSz="914053" rtl="0" eaLnBrk="1" latinLnBrk="0" hangingPunct="1">
        <a:defRPr sz="1800" kern="1200">
          <a:solidFill>
            <a:schemeClr val="tx1"/>
          </a:solidFill>
          <a:latin typeface="+mn-lt"/>
          <a:ea typeface="+mn-ea"/>
          <a:cs typeface="+mn-cs"/>
        </a:defRPr>
      </a:lvl4pPr>
      <a:lvl5pPr marL="1828101" algn="l" defTabSz="914053" rtl="0" eaLnBrk="1" latinLnBrk="0" hangingPunct="1">
        <a:defRPr sz="1800" kern="1200">
          <a:solidFill>
            <a:schemeClr val="tx1"/>
          </a:solidFill>
          <a:latin typeface="+mn-lt"/>
          <a:ea typeface="+mn-ea"/>
          <a:cs typeface="+mn-cs"/>
        </a:defRPr>
      </a:lvl5pPr>
      <a:lvl6pPr marL="2285123" algn="l" defTabSz="914053" rtl="0" eaLnBrk="1" latinLnBrk="0" hangingPunct="1">
        <a:defRPr sz="1800" kern="1200">
          <a:solidFill>
            <a:schemeClr val="tx1"/>
          </a:solidFill>
          <a:latin typeface="+mn-lt"/>
          <a:ea typeface="+mn-ea"/>
          <a:cs typeface="+mn-cs"/>
        </a:defRPr>
      </a:lvl6pPr>
      <a:lvl7pPr marL="2742150" algn="l" defTabSz="914053" rtl="0" eaLnBrk="1" latinLnBrk="0" hangingPunct="1">
        <a:defRPr sz="1800" kern="1200">
          <a:solidFill>
            <a:schemeClr val="tx1"/>
          </a:solidFill>
          <a:latin typeface="+mn-lt"/>
          <a:ea typeface="+mn-ea"/>
          <a:cs typeface="+mn-cs"/>
        </a:defRPr>
      </a:lvl7pPr>
      <a:lvl8pPr marL="3199176" algn="l" defTabSz="914053" rtl="0" eaLnBrk="1" latinLnBrk="0" hangingPunct="1">
        <a:defRPr sz="1800" kern="1200">
          <a:solidFill>
            <a:schemeClr val="tx1"/>
          </a:solidFill>
          <a:latin typeface="+mn-lt"/>
          <a:ea typeface="+mn-ea"/>
          <a:cs typeface="+mn-cs"/>
        </a:defRPr>
      </a:lvl8pPr>
      <a:lvl9pPr marL="3656201" algn="l" defTabSz="91405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aphicFrame>
        <p:nvGraphicFramePr>
          <p:cNvPr id="11" name="Table 10">
            <a:extLst>
              <a:ext uri="{FF2B5EF4-FFF2-40B4-BE49-F238E27FC236}">
                <a16:creationId xmlns:a16="http://schemas.microsoft.com/office/drawing/2014/main" xmlns="" id="{00776A9A-2923-F94F-92ED-FBD82848B3D4}"/>
              </a:ext>
            </a:extLst>
          </p:cNvPr>
          <p:cNvGraphicFramePr>
            <a:graphicFrameLocks noGrp="1"/>
          </p:cNvGraphicFramePr>
          <p:nvPr>
            <p:extLst>
              <p:ext uri="{D42A27DB-BD31-4B8C-83A1-F6EECF244321}">
                <p14:modId xmlns:p14="http://schemas.microsoft.com/office/powerpoint/2010/main" val="2742583312"/>
              </p:ext>
            </p:extLst>
          </p:nvPr>
        </p:nvGraphicFramePr>
        <p:xfrm>
          <a:off x="-381966" y="-162050"/>
          <a:ext cx="12959982" cy="7199990"/>
        </p:xfrm>
        <a:graphic>
          <a:graphicData uri="http://schemas.openxmlformats.org/drawingml/2006/table">
            <a:tbl>
              <a:tblPr firstRow="1" bandRow="1">
                <a:tableStyleId>{5C22544A-7EE6-4342-B048-85BDC9FD1C3A}</a:tableStyleId>
              </a:tblPr>
              <a:tblGrid>
                <a:gridCol w="719999">
                  <a:extLst>
                    <a:ext uri="{9D8B030D-6E8A-4147-A177-3AD203B41FA5}">
                      <a16:colId xmlns:a16="http://schemas.microsoft.com/office/drawing/2014/main" xmlns="" val="3446020227"/>
                    </a:ext>
                  </a:extLst>
                </a:gridCol>
                <a:gridCol w="719999">
                  <a:extLst>
                    <a:ext uri="{9D8B030D-6E8A-4147-A177-3AD203B41FA5}">
                      <a16:colId xmlns:a16="http://schemas.microsoft.com/office/drawing/2014/main" xmlns="" val="1444038365"/>
                    </a:ext>
                  </a:extLst>
                </a:gridCol>
                <a:gridCol w="719999">
                  <a:extLst>
                    <a:ext uri="{9D8B030D-6E8A-4147-A177-3AD203B41FA5}">
                      <a16:colId xmlns:a16="http://schemas.microsoft.com/office/drawing/2014/main" xmlns="" val="1238181253"/>
                    </a:ext>
                  </a:extLst>
                </a:gridCol>
                <a:gridCol w="719999">
                  <a:extLst>
                    <a:ext uri="{9D8B030D-6E8A-4147-A177-3AD203B41FA5}">
                      <a16:colId xmlns:a16="http://schemas.microsoft.com/office/drawing/2014/main" xmlns="" val="2297292423"/>
                    </a:ext>
                  </a:extLst>
                </a:gridCol>
                <a:gridCol w="719999">
                  <a:extLst>
                    <a:ext uri="{9D8B030D-6E8A-4147-A177-3AD203B41FA5}">
                      <a16:colId xmlns:a16="http://schemas.microsoft.com/office/drawing/2014/main" xmlns="" val="3195920830"/>
                    </a:ext>
                  </a:extLst>
                </a:gridCol>
                <a:gridCol w="719999">
                  <a:extLst>
                    <a:ext uri="{9D8B030D-6E8A-4147-A177-3AD203B41FA5}">
                      <a16:colId xmlns:a16="http://schemas.microsoft.com/office/drawing/2014/main" xmlns="" val="762918820"/>
                    </a:ext>
                  </a:extLst>
                </a:gridCol>
                <a:gridCol w="719999">
                  <a:extLst>
                    <a:ext uri="{9D8B030D-6E8A-4147-A177-3AD203B41FA5}">
                      <a16:colId xmlns:a16="http://schemas.microsoft.com/office/drawing/2014/main" xmlns="" val="3658407778"/>
                    </a:ext>
                  </a:extLst>
                </a:gridCol>
                <a:gridCol w="719999">
                  <a:extLst>
                    <a:ext uri="{9D8B030D-6E8A-4147-A177-3AD203B41FA5}">
                      <a16:colId xmlns:a16="http://schemas.microsoft.com/office/drawing/2014/main" xmlns="" val="422089238"/>
                    </a:ext>
                  </a:extLst>
                </a:gridCol>
                <a:gridCol w="719999">
                  <a:extLst>
                    <a:ext uri="{9D8B030D-6E8A-4147-A177-3AD203B41FA5}">
                      <a16:colId xmlns:a16="http://schemas.microsoft.com/office/drawing/2014/main" xmlns="" val="2214612928"/>
                    </a:ext>
                  </a:extLst>
                </a:gridCol>
                <a:gridCol w="719999">
                  <a:extLst>
                    <a:ext uri="{9D8B030D-6E8A-4147-A177-3AD203B41FA5}">
                      <a16:colId xmlns:a16="http://schemas.microsoft.com/office/drawing/2014/main" xmlns="" val="1500141142"/>
                    </a:ext>
                  </a:extLst>
                </a:gridCol>
                <a:gridCol w="719999">
                  <a:extLst>
                    <a:ext uri="{9D8B030D-6E8A-4147-A177-3AD203B41FA5}">
                      <a16:colId xmlns:a16="http://schemas.microsoft.com/office/drawing/2014/main" xmlns="" val="761502769"/>
                    </a:ext>
                  </a:extLst>
                </a:gridCol>
                <a:gridCol w="719999">
                  <a:extLst>
                    <a:ext uri="{9D8B030D-6E8A-4147-A177-3AD203B41FA5}">
                      <a16:colId xmlns:a16="http://schemas.microsoft.com/office/drawing/2014/main" xmlns="" val="1330765595"/>
                    </a:ext>
                  </a:extLst>
                </a:gridCol>
                <a:gridCol w="719999">
                  <a:extLst>
                    <a:ext uri="{9D8B030D-6E8A-4147-A177-3AD203B41FA5}">
                      <a16:colId xmlns:a16="http://schemas.microsoft.com/office/drawing/2014/main" xmlns="" val="2477405726"/>
                    </a:ext>
                  </a:extLst>
                </a:gridCol>
                <a:gridCol w="719999">
                  <a:extLst>
                    <a:ext uri="{9D8B030D-6E8A-4147-A177-3AD203B41FA5}">
                      <a16:colId xmlns:a16="http://schemas.microsoft.com/office/drawing/2014/main" xmlns="" val="2441464480"/>
                    </a:ext>
                  </a:extLst>
                </a:gridCol>
                <a:gridCol w="719999">
                  <a:extLst>
                    <a:ext uri="{9D8B030D-6E8A-4147-A177-3AD203B41FA5}">
                      <a16:colId xmlns:a16="http://schemas.microsoft.com/office/drawing/2014/main" xmlns="" val="2406926072"/>
                    </a:ext>
                  </a:extLst>
                </a:gridCol>
                <a:gridCol w="719999">
                  <a:extLst>
                    <a:ext uri="{9D8B030D-6E8A-4147-A177-3AD203B41FA5}">
                      <a16:colId xmlns:a16="http://schemas.microsoft.com/office/drawing/2014/main" xmlns="" val="718999815"/>
                    </a:ext>
                  </a:extLst>
                </a:gridCol>
                <a:gridCol w="719999">
                  <a:extLst>
                    <a:ext uri="{9D8B030D-6E8A-4147-A177-3AD203B41FA5}">
                      <a16:colId xmlns:a16="http://schemas.microsoft.com/office/drawing/2014/main" xmlns="" val="311714399"/>
                    </a:ext>
                  </a:extLst>
                </a:gridCol>
                <a:gridCol w="719999">
                  <a:extLst>
                    <a:ext uri="{9D8B030D-6E8A-4147-A177-3AD203B41FA5}">
                      <a16:colId xmlns:a16="http://schemas.microsoft.com/office/drawing/2014/main" xmlns="" val="954741492"/>
                    </a:ext>
                  </a:extLst>
                </a:gridCol>
              </a:tblGrid>
              <a:tr h="719999">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a16="http://schemas.microsoft.com/office/drawing/2014/main" xmlns="" val="2130327233"/>
                  </a:ext>
                </a:extLst>
              </a:tr>
              <a:tr h="719999">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a16="http://schemas.microsoft.com/office/drawing/2014/main" xmlns="" val="2088209294"/>
                  </a:ext>
                </a:extLst>
              </a:tr>
              <a:tr h="719999">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a16="http://schemas.microsoft.com/office/drawing/2014/main" xmlns="" val="1824521029"/>
                  </a:ext>
                </a:extLst>
              </a:tr>
              <a:tr h="719999">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a16="http://schemas.microsoft.com/office/drawing/2014/main" xmlns="" val="1557998905"/>
                  </a:ext>
                </a:extLst>
              </a:tr>
              <a:tr h="719999">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a16="http://schemas.microsoft.com/office/drawing/2014/main" xmlns="" val="1684192217"/>
                  </a:ext>
                </a:extLst>
              </a:tr>
              <a:tr h="719999">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a16="http://schemas.microsoft.com/office/drawing/2014/main" xmlns="" val="2137247306"/>
                  </a:ext>
                </a:extLst>
              </a:tr>
              <a:tr h="719999">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a16="http://schemas.microsoft.com/office/drawing/2014/main" xmlns="" val="4151277970"/>
                  </a:ext>
                </a:extLst>
              </a:tr>
              <a:tr h="719999">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a16="http://schemas.microsoft.com/office/drawing/2014/main" xmlns="" val="1614019654"/>
                  </a:ext>
                </a:extLst>
              </a:tr>
              <a:tr h="719999">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a16="http://schemas.microsoft.com/office/drawing/2014/main" xmlns="" val="2472633462"/>
                  </a:ext>
                </a:extLst>
              </a:tr>
              <a:tr h="719999">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12700" cap="flat" cmpd="sng" algn="ctr">
                      <a:no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12700" cap="flat" cmpd="sng" algn="ctr">
                      <a:no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a16="http://schemas.microsoft.com/office/drawing/2014/main" xmlns="" val="1039976815"/>
                  </a:ext>
                </a:extLst>
              </a:tr>
            </a:tbl>
          </a:graphicData>
        </a:graphic>
      </p:graphicFrame>
      <p:sp>
        <p:nvSpPr>
          <p:cNvPr id="12" name="Freeform 11">
            <a:extLst>
              <a:ext uri="{FF2B5EF4-FFF2-40B4-BE49-F238E27FC236}">
                <a16:creationId xmlns:a16="http://schemas.microsoft.com/office/drawing/2014/main" xmlns="" id="{98F68F10-83B0-7A48-B881-2CA39EF8844A}"/>
              </a:ext>
            </a:extLst>
          </p:cNvPr>
          <p:cNvSpPr>
            <a:spLocks/>
          </p:cNvSpPr>
          <p:nvPr/>
        </p:nvSpPr>
        <p:spPr bwMode="auto">
          <a:xfrm>
            <a:off x="336553" y="550165"/>
            <a:ext cx="5759450" cy="3607176"/>
          </a:xfrm>
          <a:custGeom>
            <a:avLst/>
            <a:gdLst>
              <a:gd name="connsiteX0" fmla="*/ 0 w 5759450"/>
              <a:gd name="connsiteY0" fmla="*/ 0 h 3607176"/>
              <a:gd name="connsiteX1" fmla="*/ 5759450 w 5759450"/>
              <a:gd name="connsiteY1" fmla="*/ 0 h 3607176"/>
              <a:gd name="connsiteX2" fmla="*/ 5759450 w 5759450"/>
              <a:gd name="connsiteY2" fmla="*/ 3307139 h 3607176"/>
              <a:gd name="connsiteX3" fmla="*/ 5168900 w 5759450"/>
              <a:gd name="connsiteY3" fmla="*/ 3602414 h 3607176"/>
              <a:gd name="connsiteX4" fmla="*/ 0 w 5759450"/>
              <a:gd name="connsiteY4" fmla="*/ 3607176 h 3607176"/>
              <a:gd name="connsiteX5" fmla="*/ 0 w 5759450"/>
              <a:gd name="connsiteY5" fmla="*/ 0 h 3607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59450" h="3607176">
                <a:moveTo>
                  <a:pt x="0" y="0"/>
                </a:moveTo>
                <a:lnTo>
                  <a:pt x="5759450" y="0"/>
                </a:lnTo>
                <a:lnTo>
                  <a:pt x="5759450" y="3307139"/>
                </a:lnTo>
                <a:lnTo>
                  <a:pt x="5168900" y="3602414"/>
                </a:lnTo>
                <a:lnTo>
                  <a:pt x="0" y="3607176"/>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8" tIns="45709" rIns="91418" bIns="45709" numCol="1" anchor="t" anchorCtr="0" compatLnSpc="1">
            <a:prstTxWarp prst="textNoShape">
              <a:avLst/>
            </a:prstTxWarp>
            <a:noAutofit/>
          </a:bodyPr>
          <a:lstStyle/>
          <a:p>
            <a:endParaRPr lang="en-GB" sz="1116" dirty="0"/>
          </a:p>
        </p:txBody>
      </p:sp>
      <p:sp>
        <p:nvSpPr>
          <p:cNvPr id="3" name="Text Placeholder 2">
            <a:extLst>
              <a:ext uri="{FF2B5EF4-FFF2-40B4-BE49-F238E27FC236}">
                <a16:creationId xmlns:a16="http://schemas.microsoft.com/office/drawing/2014/main" xmlns="" id="{ED740547-F2EC-4EE8-92F8-C4C764371F67}"/>
              </a:ext>
            </a:extLst>
          </p:cNvPr>
          <p:cNvSpPr>
            <a:spLocks noGrp="1"/>
          </p:cNvSpPr>
          <p:nvPr>
            <p:ph type="body" idx="1"/>
          </p:nvPr>
        </p:nvSpPr>
        <p:spPr>
          <a:xfrm>
            <a:off x="336885" y="573354"/>
            <a:ext cx="5759116" cy="827999"/>
          </a:xfrm>
          <a:prstGeom prst="rect">
            <a:avLst/>
          </a:prstGeom>
        </p:spPr>
        <p:txBody>
          <a:bodyPr vert="horz" lIns="216000" tIns="216000" rIns="216000" bIns="216000" rtlCol="0">
            <a:noAutofit/>
          </a:bodyPr>
          <a:lstStyle/>
          <a:p>
            <a:pPr lvl="0"/>
            <a:r>
              <a:rPr lang="en-US" dirty="0"/>
              <a:t>00</a:t>
            </a:r>
            <a:endParaRPr lang="en-GB" noProof="0" dirty="0"/>
          </a:p>
        </p:txBody>
      </p:sp>
      <p:sp>
        <p:nvSpPr>
          <p:cNvPr id="2" name="Title Placeholder 1">
            <a:extLst>
              <a:ext uri="{FF2B5EF4-FFF2-40B4-BE49-F238E27FC236}">
                <a16:creationId xmlns:a16="http://schemas.microsoft.com/office/drawing/2014/main" xmlns="" id="{57489456-DAA7-49D7-9F0A-0E9D6F831E88}"/>
              </a:ext>
            </a:extLst>
          </p:cNvPr>
          <p:cNvSpPr>
            <a:spLocks noGrp="1"/>
          </p:cNvSpPr>
          <p:nvPr>
            <p:ph type="title"/>
          </p:nvPr>
        </p:nvSpPr>
        <p:spPr>
          <a:xfrm>
            <a:off x="336885" y="1424539"/>
            <a:ext cx="5759116" cy="2752826"/>
          </a:xfrm>
          <a:prstGeom prst="rect">
            <a:avLst/>
          </a:prstGeom>
        </p:spPr>
        <p:txBody>
          <a:bodyPr vert="horz" lIns="216000" tIns="0" rIns="216000" bIns="216000" rtlCol="0" anchor="t" anchorCtr="0">
            <a:noAutofit/>
          </a:bodyPr>
          <a:lstStyle/>
          <a:p>
            <a:r>
              <a:rPr lang="en-US" dirty="0"/>
              <a:t>Click to edit Master title style</a:t>
            </a:r>
            <a:endParaRPr lang="en-GB" dirty="0"/>
          </a:p>
        </p:txBody>
      </p:sp>
      <p:pic>
        <p:nvPicPr>
          <p:cNvPr id="10" name="Picture 9">
            <a:extLst>
              <a:ext uri="{FF2B5EF4-FFF2-40B4-BE49-F238E27FC236}">
                <a16:creationId xmlns:a16="http://schemas.microsoft.com/office/drawing/2014/main" xmlns="" id="{48B60977-A76B-B644-B21F-84A21566E18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787045" y="6503351"/>
            <a:ext cx="948119" cy="179999"/>
          </a:xfrm>
          <a:prstGeom prst="rect">
            <a:avLst/>
          </a:prstGeom>
        </p:spPr>
      </p:pic>
      <p:sp>
        <p:nvSpPr>
          <p:cNvPr id="13" name="Slide Number Placeholder 5">
            <a:extLst>
              <a:ext uri="{FF2B5EF4-FFF2-40B4-BE49-F238E27FC236}">
                <a16:creationId xmlns:a16="http://schemas.microsoft.com/office/drawing/2014/main" xmlns="" id="{280BAE99-19FC-413E-AC91-A9A3CF4EB6D1}"/>
              </a:ext>
            </a:extLst>
          </p:cNvPr>
          <p:cNvSpPr>
            <a:spLocks noGrp="1"/>
          </p:cNvSpPr>
          <p:nvPr>
            <p:ph type="sldNum" sz="quarter" idx="4"/>
          </p:nvPr>
        </p:nvSpPr>
        <p:spPr>
          <a:xfrm>
            <a:off x="396003" y="6396320"/>
            <a:ext cx="360000" cy="360001"/>
          </a:xfrm>
          <a:prstGeom prst="rect">
            <a:avLst/>
          </a:prstGeom>
        </p:spPr>
        <p:txBody>
          <a:bodyPr vert="horz" lIns="0" tIns="0" rIns="0" bIns="0" rtlCol="0" anchor="ctr"/>
          <a:lstStyle>
            <a:lvl1pPr algn="r">
              <a:defRPr sz="1000" b="0">
                <a:solidFill>
                  <a:schemeClr val="bg1"/>
                </a:solidFill>
              </a:defRPr>
            </a:lvl1pPr>
          </a:lstStyle>
          <a:p>
            <a:fld id="{12E7EA47-C16F-484F-9C0D-C4523DDA169C}" type="slidenum">
              <a:rPr lang="en-GB" smtClean="0"/>
              <a:pPr/>
              <a:t>‹nr.›</a:t>
            </a:fld>
            <a:endParaRPr lang="en-GB" dirty="0"/>
          </a:p>
        </p:txBody>
      </p:sp>
      <p:sp>
        <p:nvSpPr>
          <p:cNvPr id="14" name="Test"/>
          <p:cNvSpPr txBox="1"/>
          <p:nvPr>
            <p:custDataLst>
              <p:tags r:id="rId4"/>
            </p:custDataLst>
          </p:nvPr>
        </p:nvSpPr>
        <p:spPr>
          <a:xfrm>
            <a:off x="1359861" y="6394540"/>
            <a:ext cx="1440000" cy="363600"/>
          </a:xfrm>
          <a:prstGeom prst="rect">
            <a:avLst/>
          </a:prstGeom>
        </p:spPr>
        <p:txBody>
          <a:bodyPr vert="horz" lIns="0" tIns="0" rIns="0" bIns="0" rtlCol="0" anchor="ctr"/>
          <a:lstStyle>
            <a:defPPr>
              <a:defRPr lang="en-US"/>
            </a:defPPr>
            <a:lvl1pPr algn="r">
              <a:defRPr sz="1000" b="0">
                <a:solidFill>
                  <a:schemeClr val="accent5"/>
                </a:solidFill>
              </a:defRPr>
            </a:lvl1pPr>
          </a:lstStyle>
          <a:p>
            <a:pPr lvl="0" algn="l"/>
            <a:r>
              <a:rPr lang="en-GB" noProof="0" smtClean="0">
                <a:solidFill>
                  <a:schemeClr val="bg1"/>
                </a:solidFill>
              </a:rPr>
              <a:t>October 5 2021</a:t>
            </a:r>
            <a:endParaRPr lang="en-GB" noProof="0" dirty="0">
              <a:solidFill>
                <a:schemeClr val="bg1"/>
              </a:solidFill>
            </a:endParaRPr>
          </a:p>
        </p:txBody>
      </p:sp>
    </p:spTree>
    <p:extLst>
      <p:ext uri="{BB962C8B-B14F-4D97-AF65-F5344CB8AC3E}">
        <p14:creationId xmlns:p14="http://schemas.microsoft.com/office/powerpoint/2010/main" val="3281050668"/>
      </p:ext>
    </p:extLst>
  </p:cSld>
  <p:clrMap bg1="lt1" tx1="dk1" bg2="lt2" tx2="dk2" accent1="accent1" accent2="accent2" accent3="accent3" accent4="accent4" accent5="accent5" accent6="accent6" hlink="hlink" folHlink="folHlink"/>
  <p:sldLayoutIdLst>
    <p:sldLayoutId id="2147483730" r:id="rId1"/>
    <p:sldLayoutId id="2147483731" r:id="rId2"/>
  </p:sldLayoutIdLst>
  <p:hf sldNum="0" hdr="0"/>
  <p:txStyles>
    <p:titleStyle>
      <a:lvl1pPr algn="l" defTabSz="914053" rtl="0" eaLnBrk="1" latinLnBrk="0" hangingPunct="1">
        <a:lnSpc>
          <a:spcPct val="90000"/>
        </a:lnSpc>
        <a:spcBef>
          <a:spcPct val="0"/>
        </a:spcBef>
        <a:buNone/>
        <a:defRPr sz="4000" b="1" kern="1200">
          <a:solidFill>
            <a:schemeClr val="accent5"/>
          </a:solidFill>
          <a:latin typeface="+mj-lt"/>
          <a:ea typeface="+mj-ea"/>
          <a:cs typeface="+mj-cs"/>
        </a:defRPr>
      </a:lvl1pPr>
    </p:titleStyle>
    <p:bodyStyle>
      <a:lvl1pPr marL="0" indent="0" algn="l" defTabSz="914053" rtl="0" eaLnBrk="1" latinLnBrk="0" hangingPunct="1">
        <a:lnSpc>
          <a:spcPct val="90000"/>
        </a:lnSpc>
        <a:spcBef>
          <a:spcPts val="1000"/>
        </a:spcBef>
        <a:buFont typeface="Arial" panose="020B0604020202020204" pitchFamily="34" charset="0"/>
        <a:buNone/>
        <a:defRPr sz="4000" kern="1200">
          <a:solidFill>
            <a:schemeClr val="accent5"/>
          </a:solidFill>
          <a:latin typeface="+mn-lt"/>
          <a:ea typeface="+mn-ea"/>
          <a:cs typeface="+mn-cs"/>
        </a:defRPr>
      </a:lvl1pPr>
      <a:lvl2pPr marL="0" indent="-234811" algn="l" defTabSz="914053" rtl="0" eaLnBrk="1" latinLnBrk="0" hangingPunct="1">
        <a:lnSpc>
          <a:spcPct val="90000"/>
        </a:lnSpc>
        <a:spcBef>
          <a:spcPts val="500"/>
        </a:spcBef>
        <a:buFont typeface="Wingdings" pitchFamily="2" charset="2"/>
        <a:buChar char="§"/>
        <a:defRPr sz="4000" kern="1200">
          <a:solidFill>
            <a:schemeClr val="accent5"/>
          </a:solidFill>
          <a:latin typeface="+mn-lt"/>
          <a:ea typeface="+mn-ea"/>
          <a:cs typeface="+mn-cs"/>
        </a:defRPr>
      </a:lvl2pPr>
      <a:lvl3pPr marL="485812" indent="-233909" algn="l" defTabSz="914053" rtl="0" eaLnBrk="1" latinLnBrk="0" hangingPunct="1">
        <a:lnSpc>
          <a:spcPct val="90000"/>
        </a:lnSpc>
        <a:spcBef>
          <a:spcPts val="500"/>
        </a:spcBef>
        <a:buFont typeface="Arial"/>
        <a:buChar char="▫"/>
        <a:defRPr sz="4000" kern="1200">
          <a:solidFill>
            <a:schemeClr val="accent5"/>
          </a:solidFill>
          <a:latin typeface="+mn-lt"/>
          <a:ea typeface="+mn-ea"/>
          <a:cs typeface="+mn-cs"/>
        </a:defRPr>
      </a:lvl3pPr>
      <a:lvl4pPr marL="719723" indent="-233909" algn="l" defTabSz="914053" rtl="0" eaLnBrk="1" latinLnBrk="0" hangingPunct="1">
        <a:lnSpc>
          <a:spcPct val="90000"/>
        </a:lnSpc>
        <a:spcBef>
          <a:spcPts val="500"/>
        </a:spcBef>
        <a:buFont typeface="Arial"/>
        <a:buChar char="▫"/>
        <a:defRPr sz="4000" kern="1200">
          <a:solidFill>
            <a:schemeClr val="accent5"/>
          </a:solidFill>
          <a:latin typeface="+mn-lt"/>
          <a:ea typeface="+mn-ea"/>
          <a:cs typeface="+mn-cs"/>
        </a:defRPr>
      </a:lvl4pPr>
      <a:lvl5pPr marL="953637" indent="-233909" algn="l" defTabSz="914053" rtl="0" eaLnBrk="1" latinLnBrk="0" hangingPunct="1">
        <a:lnSpc>
          <a:spcPct val="90000"/>
        </a:lnSpc>
        <a:spcBef>
          <a:spcPts val="500"/>
        </a:spcBef>
        <a:buFont typeface="Arial"/>
        <a:buChar char="▫"/>
        <a:defRPr sz="4000" kern="1200">
          <a:solidFill>
            <a:schemeClr val="accent5"/>
          </a:solidFill>
          <a:latin typeface="+mn-lt"/>
          <a:ea typeface="+mn-ea"/>
          <a:cs typeface="+mn-cs"/>
        </a:defRPr>
      </a:lvl5pPr>
      <a:lvl6pPr marL="2513636" indent="-228516" algn="l" defTabSz="9140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0663" indent="-228516" algn="l" defTabSz="9140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7690" indent="-228516" algn="l" defTabSz="9140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4714" indent="-228516" algn="l" defTabSz="9140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053" rtl="0" eaLnBrk="1" latinLnBrk="0" hangingPunct="1">
        <a:defRPr sz="1800" kern="1200">
          <a:solidFill>
            <a:schemeClr val="tx1"/>
          </a:solidFill>
          <a:latin typeface="+mn-lt"/>
          <a:ea typeface="+mn-ea"/>
          <a:cs typeface="+mn-cs"/>
        </a:defRPr>
      </a:lvl1pPr>
      <a:lvl2pPr marL="457026" algn="l" defTabSz="914053" rtl="0" eaLnBrk="1" latinLnBrk="0" hangingPunct="1">
        <a:defRPr sz="1800" kern="1200">
          <a:solidFill>
            <a:schemeClr val="tx1"/>
          </a:solidFill>
          <a:latin typeface="+mn-lt"/>
          <a:ea typeface="+mn-ea"/>
          <a:cs typeface="+mn-cs"/>
        </a:defRPr>
      </a:lvl2pPr>
      <a:lvl3pPr marL="914053" algn="l" defTabSz="914053" rtl="0" eaLnBrk="1" latinLnBrk="0" hangingPunct="1">
        <a:defRPr sz="1800" kern="1200">
          <a:solidFill>
            <a:schemeClr val="tx1"/>
          </a:solidFill>
          <a:latin typeface="+mn-lt"/>
          <a:ea typeface="+mn-ea"/>
          <a:cs typeface="+mn-cs"/>
        </a:defRPr>
      </a:lvl3pPr>
      <a:lvl4pPr marL="1371074" algn="l" defTabSz="914053" rtl="0" eaLnBrk="1" latinLnBrk="0" hangingPunct="1">
        <a:defRPr sz="1800" kern="1200">
          <a:solidFill>
            <a:schemeClr val="tx1"/>
          </a:solidFill>
          <a:latin typeface="+mn-lt"/>
          <a:ea typeface="+mn-ea"/>
          <a:cs typeface="+mn-cs"/>
        </a:defRPr>
      </a:lvl4pPr>
      <a:lvl5pPr marL="1828101" algn="l" defTabSz="914053" rtl="0" eaLnBrk="1" latinLnBrk="0" hangingPunct="1">
        <a:defRPr sz="1800" kern="1200">
          <a:solidFill>
            <a:schemeClr val="tx1"/>
          </a:solidFill>
          <a:latin typeface="+mn-lt"/>
          <a:ea typeface="+mn-ea"/>
          <a:cs typeface="+mn-cs"/>
        </a:defRPr>
      </a:lvl5pPr>
      <a:lvl6pPr marL="2285123" algn="l" defTabSz="914053" rtl="0" eaLnBrk="1" latinLnBrk="0" hangingPunct="1">
        <a:defRPr sz="1800" kern="1200">
          <a:solidFill>
            <a:schemeClr val="tx1"/>
          </a:solidFill>
          <a:latin typeface="+mn-lt"/>
          <a:ea typeface="+mn-ea"/>
          <a:cs typeface="+mn-cs"/>
        </a:defRPr>
      </a:lvl6pPr>
      <a:lvl7pPr marL="2742150" algn="l" defTabSz="914053" rtl="0" eaLnBrk="1" latinLnBrk="0" hangingPunct="1">
        <a:defRPr sz="1800" kern="1200">
          <a:solidFill>
            <a:schemeClr val="tx1"/>
          </a:solidFill>
          <a:latin typeface="+mn-lt"/>
          <a:ea typeface="+mn-ea"/>
          <a:cs typeface="+mn-cs"/>
        </a:defRPr>
      </a:lvl7pPr>
      <a:lvl8pPr marL="3199176" algn="l" defTabSz="914053" rtl="0" eaLnBrk="1" latinLnBrk="0" hangingPunct="1">
        <a:defRPr sz="1800" kern="1200">
          <a:solidFill>
            <a:schemeClr val="tx1"/>
          </a:solidFill>
          <a:latin typeface="+mn-lt"/>
          <a:ea typeface="+mn-ea"/>
          <a:cs typeface="+mn-cs"/>
        </a:defRPr>
      </a:lvl8pPr>
      <a:lvl9pPr marL="3656201" algn="l" defTabSz="91405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 xmlns:a16="http://schemas.microsoft.com/office/drawing/2014/main" id="{280BAE99-19FC-413E-AC91-A9A3CF4EB6D1}"/>
              </a:ext>
            </a:extLst>
          </p:cNvPr>
          <p:cNvSpPr>
            <a:spLocks noGrp="1"/>
          </p:cNvSpPr>
          <p:nvPr>
            <p:ph type="sldNum" sz="quarter" idx="4"/>
          </p:nvPr>
        </p:nvSpPr>
        <p:spPr>
          <a:xfrm>
            <a:off x="11396290" y="6396320"/>
            <a:ext cx="360000" cy="360001"/>
          </a:xfrm>
          <a:prstGeom prst="rect">
            <a:avLst/>
          </a:prstGeom>
        </p:spPr>
        <p:txBody>
          <a:bodyPr vert="horz" lIns="0" tIns="0" rIns="0" bIns="0" rtlCol="0" anchor="ctr"/>
          <a:lstStyle>
            <a:lvl1pPr algn="r">
              <a:defRPr sz="1000" b="0">
                <a:solidFill>
                  <a:schemeClr val="tx1">
                    <a:tint val="75000"/>
                  </a:schemeClr>
                </a:solidFill>
              </a:defRPr>
            </a:lvl1pPr>
          </a:lstStyle>
          <a:p>
            <a:fld id="{12E7EA47-C16F-484F-9C0D-C4523DDA169C}" type="slidenum">
              <a:rPr lang="en-GB" smtClean="0"/>
              <a:pPr/>
              <a:t>‹nr.›</a:t>
            </a:fld>
            <a:endParaRPr lang="en-GB" dirty="0"/>
          </a:p>
        </p:txBody>
      </p:sp>
      <p:sp>
        <p:nvSpPr>
          <p:cNvPr id="3" name="Text Placeholder 2">
            <a:extLst>
              <a:ext uri="{FF2B5EF4-FFF2-40B4-BE49-F238E27FC236}">
                <a16:creationId xmlns="" xmlns:a16="http://schemas.microsoft.com/office/drawing/2014/main" id="{ED740547-F2EC-4EE8-92F8-C4C764371F67}"/>
              </a:ext>
            </a:extLst>
          </p:cNvPr>
          <p:cNvSpPr>
            <a:spLocks noGrp="1"/>
          </p:cNvSpPr>
          <p:nvPr>
            <p:ph type="body" idx="1"/>
          </p:nvPr>
        </p:nvSpPr>
        <p:spPr>
          <a:xfrm>
            <a:off x="374380" y="5260321"/>
            <a:ext cx="5580001" cy="719999"/>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Placeholder 1">
            <a:extLst>
              <a:ext uri="{FF2B5EF4-FFF2-40B4-BE49-F238E27FC236}">
                <a16:creationId xmlns="" xmlns:a16="http://schemas.microsoft.com/office/drawing/2014/main" id="{57489456-DAA7-49D7-9F0A-0E9D6F831E88}"/>
              </a:ext>
            </a:extLst>
          </p:cNvPr>
          <p:cNvSpPr>
            <a:spLocks noGrp="1"/>
          </p:cNvSpPr>
          <p:nvPr>
            <p:ph type="title"/>
          </p:nvPr>
        </p:nvSpPr>
        <p:spPr>
          <a:xfrm>
            <a:off x="374380" y="2772009"/>
            <a:ext cx="5580001" cy="2339999"/>
          </a:xfrm>
          <a:prstGeom prst="rect">
            <a:avLst/>
          </a:prstGeom>
        </p:spPr>
        <p:txBody>
          <a:bodyPr vert="horz" lIns="0" tIns="0" rIns="0" bIns="0" rtlCol="0" anchor="b" anchorCtr="0">
            <a:normAutofit/>
          </a:bodyPr>
          <a:lstStyle/>
          <a:p>
            <a:r>
              <a:rPr lang="en-US" dirty="0"/>
              <a:t>Click to edit Master title style</a:t>
            </a:r>
            <a:endParaRPr lang="en-GB" dirty="0"/>
          </a:p>
        </p:txBody>
      </p:sp>
      <p:sp>
        <p:nvSpPr>
          <p:cNvPr id="7" name="Test"/>
          <p:cNvSpPr txBox="1"/>
          <p:nvPr>
            <p:custDataLst>
              <p:tags r:id="rId8"/>
            </p:custDataLst>
          </p:nvPr>
        </p:nvSpPr>
        <p:spPr>
          <a:xfrm>
            <a:off x="360000" y="6262281"/>
            <a:ext cx="1440000" cy="363600"/>
          </a:xfrm>
          <a:prstGeom prst="rect">
            <a:avLst/>
          </a:prstGeom>
        </p:spPr>
        <p:txBody>
          <a:bodyPr vert="horz" lIns="91440" tIns="45720" rIns="91440" bIns="45720" rtlCol="0" anchor="ctr"/>
          <a:lstStyle>
            <a:defPPr>
              <a:defRPr lang="de-DE"/>
            </a:defPPr>
            <a:lvl1pPr>
              <a:defRPr sz="1000">
                <a:solidFill>
                  <a:srgbClr val="91A5AE"/>
                </a:solidFill>
                <a:latin typeface="Arial" panose="020B0604020202020204" pitchFamily="34" charset="0"/>
                <a:cs typeface="Arial" panose="020B0604020202020204" pitchFamily="34" charset="0"/>
              </a:defRPr>
            </a:lvl1pPr>
          </a:lstStyle>
          <a:p>
            <a:pPr lvl="0"/>
            <a:r>
              <a:rPr lang="en-GB" sz="1000" b="0" kern="1200" noProof="0" smtClean="0">
                <a:solidFill>
                  <a:schemeClr val="accent5"/>
                </a:solidFill>
                <a:latin typeface="+mn-lt"/>
                <a:ea typeface="+mn-ea"/>
                <a:cs typeface="+mn-cs"/>
              </a:rPr>
              <a:t>October 5 2021</a:t>
            </a:r>
            <a:endParaRPr lang="en-GB" sz="1000" b="0" kern="1200" noProof="0" dirty="0">
              <a:solidFill>
                <a:schemeClr val="accent5"/>
              </a:solidFill>
              <a:latin typeface="+mn-lt"/>
              <a:ea typeface="+mn-ea"/>
              <a:cs typeface="+mn-cs"/>
            </a:endParaRPr>
          </a:p>
        </p:txBody>
      </p:sp>
      <p:sp>
        <p:nvSpPr>
          <p:cNvPr id="8" name="Test"/>
          <p:cNvSpPr txBox="1"/>
          <p:nvPr>
            <p:custDataLst>
              <p:tags r:id="rId9"/>
            </p:custDataLst>
          </p:nvPr>
        </p:nvSpPr>
        <p:spPr>
          <a:xfrm>
            <a:off x="3164046" y="6321071"/>
            <a:ext cx="2520000" cy="246221"/>
          </a:xfrm>
          <a:prstGeom prst="rect">
            <a:avLst/>
          </a:prstGeom>
        </p:spPr>
        <p:txBody>
          <a:bodyPr vert="horz" lIns="0" tIns="0" rIns="0" bIns="0" rtlCol="0" anchor="ctr"/>
          <a:lstStyle>
            <a:defPPr>
              <a:defRPr lang="de-DE"/>
            </a:defPPr>
            <a:lvl1pPr lvl="0">
              <a:defRPr sz="1000">
                <a:solidFill>
                  <a:srgbClr val="91A5AE"/>
                </a:solidFill>
                <a:latin typeface="Arial" panose="020B0604020202020204" pitchFamily="34" charset="0"/>
                <a:cs typeface="Arial" panose="020B0604020202020204" pitchFamily="34" charset="0"/>
              </a:defRPr>
            </a:lvl1pPr>
          </a:lstStyle>
          <a:p>
            <a:pPr lvl="0"/>
            <a:r>
              <a:rPr lang="nl-NL" sz="1000" b="1" i="0" noProof="0" smtClean="0">
                <a:solidFill>
                  <a:srgbClr val="485255"/>
                </a:solidFill>
                <a:latin typeface="Arial"/>
              </a:rPr>
              <a:t>C1 - Public Information</a:t>
            </a:r>
            <a:endParaRPr lang="nl-NL" sz="1000" b="1" i="0" noProof="0" dirty="0">
              <a:solidFill>
                <a:srgbClr val="485255"/>
              </a:solidFill>
              <a:latin typeface="Arial"/>
            </a:endParaRPr>
          </a:p>
        </p:txBody>
      </p:sp>
    </p:spTree>
    <p:extLst>
      <p:ext uri="{BB962C8B-B14F-4D97-AF65-F5344CB8AC3E}">
        <p14:creationId xmlns:p14="http://schemas.microsoft.com/office/powerpoint/2010/main" val="2950678122"/>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Lst>
  <p:timing>
    <p:tnLst>
      <p:par>
        <p:cTn id="1" dur="indefinite" restart="never" nodeType="tmRoot"/>
      </p:par>
    </p:tnLst>
  </p:timing>
  <p:hf sldNum="0" hdr="0"/>
  <p:txStyles>
    <p:titleStyle>
      <a:lvl1pPr algn="l" defTabSz="914053" rtl="0" eaLnBrk="1" latinLnBrk="0" hangingPunct="1">
        <a:lnSpc>
          <a:spcPct val="90000"/>
        </a:lnSpc>
        <a:spcBef>
          <a:spcPct val="0"/>
        </a:spcBef>
        <a:buNone/>
        <a:defRPr sz="5498" kern="1200">
          <a:solidFill>
            <a:schemeClr val="bg1"/>
          </a:solidFill>
          <a:latin typeface="+mj-lt"/>
          <a:ea typeface="+mj-ea"/>
          <a:cs typeface="+mj-cs"/>
        </a:defRPr>
      </a:lvl1pPr>
    </p:titleStyle>
    <p:bodyStyle>
      <a:lvl1pPr marL="0" indent="0" algn="l" defTabSz="914053" rtl="0" eaLnBrk="1" latinLnBrk="0" hangingPunct="1">
        <a:lnSpc>
          <a:spcPct val="90000"/>
        </a:lnSpc>
        <a:spcBef>
          <a:spcPts val="1000"/>
        </a:spcBef>
        <a:buFont typeface="Arial" panose="020B0604020202020204" pitchFamily="34" charset="0"/>
        <a:buNone/>
        <a:defRPr sz="2000" kern="1200">
          <a:solidFill>
            <a:schemeClr val="bg1"/>
          </a:solidFill>
          <a:latin typeface="+mn-lt"/>
          <a:ea typeface="+mn-ea"/>
          <a:cs typeface="+mn-cs"/>
        </a:defRPr>
      </a:lvl1pPr>
      <a:lvl2pPr marL="457026" indent="0" algn="l" defTabSz="914053" rtl="0" eaLnBrk="1" latinLnBrk="0" hangingPunct="1">
        <a:lnSpc>
          <a:spcPct val="90000"/>
        </a:lnSpc>
        <a:spcBef>
          <a:spcPts val="500"/>
        </a:spcBef>
        <a:buFont typeface="Arial" panose="020B0604020202020204" pitchFamily="34" charset="0"/>
        <a:buNone/>
        <a:defRPr sz="2000" kern="1200">
          <a:solidFill>
            <a:schemeClr val="bg1"/>
          </a:solidFill>
          <a:latin typeface="+mn-lt"/>
          <a:ea typeface="+mn-ea"/>
          <a:cs typeface="+mn-cs"/>
        </a:defRPr>
      </a:lvl2pPr>
      <a:lvl3pPr marL="914053" indent="0" algn="l" defTabSz="914053" rtl="0" eaLnBrk="1" latinLnBrk="0" hangingPunct="1">
        <a:lnSpc>
          <a:spcPct val="90000"/>
        </a:lnSpc>
        <a:spcBef>
          <a:spcPts val="500"/>
        </a:spcBef>
        <a:buFont typeface="Arial" panose="020B0604020202020204" pitchFamily="34" charset="0"/>
        <a:buNone/>
        <a:defRPr sz="2000" kern="1200">
          <a:solidFill>
            <a:schemeClr val="bg1"/>
          </a:solidFill>
          <a:latin typeface="+mn-lt"/>
          <a:ea typeface="+mn-ea"/>
          <a:cs typeface="+mn-cs"/>
        </a:defRPr>
      </a:lvl3pPr>
      <a:lvl4pPr marL="1371074" indent="0" algn="l" defTabSz="914053" rtl="0" eaLnBrk="1" latinLnBrk="0" hangingPunct="1">
        <a:lnSpc>
          <a:spcPct val="90000"/>
        </a:lnSpc>
        <a:spcBef>
          <a:spcPts val="500"/>
        </a:spcBef>
        <a:buFont typeface="Arial" panose="020B0604020202020204" pitchFamily="34" charset="0"/>
        <a:buNone/>
        <a:defRPr sz="2000" kern="1200">
          <a:solidFill>
            <a:schemeClr val="bg1"/>
          </a:solidFill>
          <a:latin typeface="+mn-lt"/>
          <a:ea typeface="+mn-ea"/>
          <a:cs typeface="+mn-cs"/>
        </a:defRPr>
      </a:lvl4pPr>
      <a:lvl5pPr marL="1828101" indent="0" algn="l" defTabSz="914053" rtl="0" eaLnBrk="1" latinLnBrk="0" hangingPunct="1">
        <a:lnSpc>
          <a:spcPct val="90000"/>
        </a:lnSpc>
        <a:spcBef>
          <a:spcPts val="500"/>
        </a:spcBef>
        <a:buFont typeface="Arial" panose="020B0604020202020204" pitchFamily="34" charset="0"/>
        <a:buNone/>
        <a:defRPr sz="2000" kern="1200">
          <a:solidFill>
            <a:schemeClr val="bg1"/>
          </a:solidFill>
          <a:latin typeface="+mn-lt"/>
          <a:ea typeface="+mn-ea"/>
          <a:cs typeface="+mn-cs"/>
        </a:defRPr>
      </a:lvl5pPr>
      <a:lvl6pPr marL="2513636" indent="-228516" algn="l" defTabSz="9140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0663" indent="-228516" algn="l" defTabSz="9140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7690" indent="-228516" algn="l" defTabSz="9140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4714" indent="-228516" algn="l" defTabSz="9140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053" rtl="0" eaLnBrk="1" latinLnBrk="0" hangingPunct="1">
        <a:defRPr sz="1800" kern="1200">
          <a:solidFill>
            <a:schemeClr val="tx1"/>
          </a:solidFill>
          <a:latin typeface="+mn-lt"/>
          <a:ea typeface="+mn-ea"/>
          <a:cs typeface="+mn-cs"/>
        </a:defRPr>
      </a:lvl1pPr>
      <a:lvl2pPr marL="457026" algn="l" defTabSz="914053" rtl="0" eaLnBrk="1" latinLnBrk="0" hangingPunct="1">
        <a:defRPr sz="1800" kern="1200">
          <a:solidFill>
            <a:schemeClr val="tx1"/>
          </a:solidFill>
          <a:latin typeface="+mn-lt"/>
          <a:ea typeface="+mn-ea"/>
          <a:cs typeface="+mn-cs"/>
        </a:defRPr>
      </a:lvl2pPr>
      <a:lvl3pPr marL="914053" algn="l" defTabSz="914053" rtl="0" eaLnBrk="1" latinLnBrk="0" hangingPunct="1">
        <a:defRPr sz="1800" kern="1200">
          <a:solidFill>
            <a:schemeClr val="tx1"/>
          </a:solidFill>
          <a:latin typeface="+mn-lt"/>
          <a:ea typeface="+mn-ea"/>
          <a:cs typeface="+mn-cs"/>
        </a:defRPr>
      </a:lvl3pPr>
      <a:lvl4pPr marL="1371074" algn="l" defTabSz="914053" rtl="0" eaLnBrk="1" latinLnBrk="0" hangingPunct="1">
        <a:defRPr sz="1800" kern="1200">
          <a:solidFill>
            <a:schemeClr val="tx1"/>
          </a:solidFill>
          <a:latin typeface="+mn-lt"/>
          <a:ea typeface="+mn-ea"/>
          <a:cs typeface="+mn-cs"/>
        </a:defRPr>
      </a:lvl4pPr>
      <a:lvl5pPr marL="1828101" algn="l" defTabSz="914053" rtl="0" eaLnBrk="1" latinLnBrk="0" hangingPunct="1">
        <a:defRPr sz="1800" kern="1200">
          <a:solidFill>
            <a:schemeClr val="tx1"/>
          </a:solidFill>
          <a:latin typeface="+mn-lt"/>
          <a:ea typeface="+mn-ea"/>
          <a:cs typeface="+mn-cs"/>
        </a:defRPr>
      </a:lvl5pPr>
      <a:lvl6pPr marL="2285123" algn="l" defTabSz="914053" rtl="0" eaLnBrk="1" latinLnBrk="0" hangingPunct="1">
        <a:defRPr sz="1800" kern="1200">
          <a:solidFill>
            <a:schemeClr val="tx1"/>
          </a:solidFill>
          <a:latin typeface="+mn-lt"/>
          <a:ea typeface="+mn-ea"/>
          <a:cs typeface="+mn-cs"/>
        </a:defRPr>
      </a:lvl6pPr>
      <a:lvl7pPr marL="2742150" algn="l" defTabSz="914053" rtl="0" eaLnBrk="1" latinLnBrk="0" hangingPunct="1">
        <a:defRPr sz="1800" kern="1200">
          <a:solidFill>
            <a:schemeClr val="tx1"/>
          </a:solidFill>
          <a:latin typeface="+mn-lt"/>
          <a:ea typeface="+mn-ea"/>
          <a:cs typeface="+mn-cs"/>
        </a:defRPr>
      </a:lvl7pPr>
      <a:lvl8pPr marL="3199176" algn="l" defTabSz="914053" rtl="0" eaLnBrk="1" latinLnBrk="0" hangingPunct="1">
        <a:defRPr sz="1800" kern="1200">
          <a:solidFill>
            <a:schemeClr val="tx1"/>
          </a:solidFill>
          <a:latin typeface="+mn-lt"/>
          <a:ea typeface="+mn-ea"/>
          <a:cs typeface="+mn-cs"/>
        </a:defRPr>
      </a:lvl8pPr>
      <a:lvl9pPr marL="3656201" algn="l" defTabSz="914053"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 xmlns:a16="http://schemas.microsoft.com/office/drawing/2014/main" id="{BFFD99C9-5EBF-2C4B-9E42-4418E97400FB}"/>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2" y="840"/>
            <a:ext cx="12192000" cy="6856321"/>
          </a:xfrm>
          <a:prstGeom prst="rect">
            <a:avLst/>
          </a:prstGeom>
        </p:spPr>
      </p:pic>
      <p:pic>
        <p:nvPicPr>
          <p:cNvPr id="8" name="Picture 7">
            <a:extLst>
              <a:ext uri="{FF2B5EF4-FFF2-40B4-BE49-F238E27FC236}">
                <a16:creationId xmlns="" xmlns:a16="http://schemas.microsoft.com/office/drawing/2014/main" id="{C9F74511-5108-424A-AB71-4423444EA70D}"/>
              </a:ext>
            </a:extLst>
          </p:cNvPr>
          <p:cNvPicPr>
            <a:picLocks noChangeAspect="1"/>
          </p:cNvPicPr>
          <p:nvPr/>
        </p:nvPicPr>
        <p:blipFill rotWithShape="1">
          <a:blip r:embed="rId17" cstate="email">
            <a:extLst>
              <a:ext uri="{28A0092B-C50C-407E-A947-70E740481C1C}">
                <a14:useLocalDpi xmlns:a14="http://schemas.microsoft.com/office/drawing/2010/main"/>
              </a:ext>
            </a:extLst>
          </a:blip>
          <a:srcRect b="83938"/>
          <a:stretch/>
        </p:blipFill>
        <p:spPr>
          <a:xfrm>
            <a:off x="2" y="5756747"/>
            <a:ext cx="12192000" cy="1101255"/>
          </a:xfrm>
          <a:prstGeom prst="rect">
            <a:avLst/>
          </a:prstGeom>
        </p:spPr>
      </p:pic>
      <p:sp>
        <p:nvSpPr>
          <p:cNvPr id="6" name="Slide Number Placeholder 5">
            <a:extLst>
              <a:ext uri="{FF2B5EF4-FFF2-40B4-BE49-F238E27FC236}">
                <a16:creationId xmlns="" xmlns:a16="http://schemas.microsoft.com/office/drawing/2014/main" id="{280BAE99-19FC-413E-AC91-A9A3CF4EB6D1}"/>
              </a:ext>
            </a:extLst>
          </p:cNvPr>
          <p:cNvSpPr>
            <a:spLocks noGrp="1"/>
          </p:cNvSpPr>
          <p:nvPr>
            <p:ph type="sldNum" sz="quarter" idx="4"/>
          </p:nvPr>
        </p:nvSpPr>
        <p:spPr>
          <a:xfrm>
            <a:off x="396003" y="6396320"/>
            <a:ext cx="360000" cy="360001"/>
          </a:xfrm>
          <a:prstGeom prst="rect">
            <a:avLst/>
          </a:prstGeom>
        </p:spPr>
        <p:txBody>
          <a:bodyPr vert="horz" lIns="0" tIns="0" rIns="0" bIns="0" rtlCol="0" anchor="ctr"/>
          <a:lstStyle>
            <a:lvl1pPr algn="r">
              <a:defRPr sz="1000" b="0">
                <a:solidFill>
                  <a:schemeClr val="accent5"/>
                </a:solidFill>
              </a:defRPr>
            </a:lvl1pPr>
          </a:lstStyle>
          <a:p>
            <a:fld id="{12E7EA47-C16F-484F-9C0D-C4523DDA169C}" type="slidenum">
              <a:rPr lang="en-GB" smtClean="0"/>
              <a:pPr/>
              <a:t>‹nr.›</a:t>
            </a:fld>
            <a:endParaRPr lang="en-GB" dirty="0"/>
          </a:p>
        </p:txBody>
      </p:sp>
      <p:sp>
        <p:nvSpPr>
          <p:cNvPr id="3" name="Text Placeholder 2">
            <a:extLst>
              <a:ext uri="{FF2B5EF4-FFF2-40B4-BE49-F238E27FC236}">
                <a16:creationId xmlns="" xmlns:a16="http://schemas.microsoft.com/office/drawing/2014/main" id="{ED740547-F2EC-4EE8-92F8-C4C764371F67}"/>
              </a:ext>
            </a:extLst>
          </p:cNvPr>
          <p:cNvSpPr>
            <a:spLocks noGrp="1"/>
          </p:cNvSpPr>
          <p:nvPr>
            <p:ph type="body" idx="1"/>
          </p:nvPr>
        </p:nvSpPr>
        <p:spPr>
          <a:xfrm>
            <a:off x="1364400" y="1584009"/>
            <a:ext cx="6300000" cy="4607999"/>
          </a:xfrm>
          <a:prstGeom prst="rect">
            <a:avLst/>
          </a:prstGeom>
        </p:spPr>
        <p:txBody>
          <a:bodyPr vert="horz" lIns="0" tIns="0" rIns="0" bIns="0" rtlCol="0">
            <a:noAutofit/>
          </a:bodyPr>
          <a:lstStyle/>
          <a:p>
            <a:pPr lvl="0"/>
            <a:r>
              <a:rPr lang="en-US"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2" name="Title Placeholder 1">
            <a:extLst>
              <a:ext uri="{FF2B5EF4-FFF2-40B4-BE49-F238E27FC236}">
                <a16:creationId xmlns="" xmlns:a16="http://schemas.microsoft.com/office/drawing/2014/main" id="{57489456-DAA7-49D7-9F0A-0E9D6F831E88}"/>
              </a:ext>
            </a:extLst>
          </p:cNvPr>
          <p:cNvSpPr>
            <a:spLocks noGrp="1"/>
          </p:cNvSpPr>
          <p:nvPr>
            <p:ph type="title"/>
          </p:nvPr>
        </p:nvSpPr>
        <p:spPr>
          <a:xfrm>
            <a:off x="1364402" y="580688"/>
            <a:ext cx="10031888" cy="432000"/>
          </a:xfrm>
          <a:prstGeom prst="rect">
            <a:avLst/>
          </a:prstGeom>
        </p:spPr>
        <p:txBody>
          <a:bodyPr vert="horz" lIns="0" tIns="0" rIns="0" bIns="0" rtlCol="0" anchor="b" anchorCtr="0">
            <a:normAutofit/>
          </a:bodyPr>
          <a:lstStyle/>
          <a:p>
            <a:r>
              <a:rPr lang="en-US" dirty="0"/>
              <a:t>Click to edit Master title style</a:t>
            </a:r>
            <a:endParaRPr lang="en-GB" dirty="0"/>
          </a:p>
        </p:txBody>
      </p:sp>
      <p:pic>
        <p:nvPicPr>
          <p:cNvPr id="9" name="Picture 8">
            <a:extLst>
              <a:ext uri="{FF2B5EF4-FFF2-40B4-BE49-F238E27FC236}">
                <a16:creationId xmlns="" xmlns:a16="http://schemas.microsoft.com/office/drawing/2014/main" id="{A6F234B8-D7AC-0C49-ABEA-59181A72398F}"/>
              </a:ext>
            </a:extLst>
          </p:cNvPr>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10788279" y="6503587"/>
            <a:ext cx="946875" cy="179756"/>
          </a:xfrm>
          <a:prstGeom prst="rect">
            <a:avLst/>
          </a:prstGeom>
        </p:spPr>
      </p:pic>
      <p:sp>
        <p:nvSpPr>
          <p:cNvPr id="10" name="Test"/>
          <p:cNvSpPr txBox="1"/>
          <p:nvPr>
            <p:custDataLst>
              <p:tags r:id="rId16"/>
            </p:custDataLst>
          </p:nvPr>
        </p:nvSpPr>
        <p:spPr>
          <a:xfrm>
            <a:off x="1359861" y="6394540"/>
            <a:ext cx="1440000" cy="363600"/>
          </a:xfrm>
          <a:prstGeom prst="rect">
            <a:avLst/>
          </a:prstGeom>
        </p:spPr>
        <p:txBody>
          <a:bodyPr vert="horz" lIns="0" tIns="0" rIns="0" bIns="0" rtlCol="0" anchor="ctr"/>
          <a:lstStyle>
            <a:defPPr>
              <a:defRPr lang="en-US"/>
            </a:defPPr>
            <a:lvl1pPr algn="r">
              <a:defRPr sz="1000" b="0">
                <a:solidFill>
                  <a:schemeClr val="accent5"/>
                </a:solidFill>
              </a:defRPr>
            </a:lvl1pPr>
          </a:lstStyle>
          <a:p>
            <a:pPr lvl="0" algn="l"/>
            <a:r>
              <a:rPr lang="en-GB" noProof="0" smtClean="0"/>
              <a:t>October 5 2021</a:t>
            </a:r>
            <a:endParaRPr lang="en-GB" noProof="0" dirty="0"/>
          </a:p>
        </p:txBody>
      </p:sp>
    </p:spTree>
    <p:extLst>
      <p:ext uri="{BB962C8B-B14F-4D97-AF65-F5344CB8AC3E}">
        <p14:creationId xmlns:p14="http://schemas.microsoft.com/office/powerpoint/2010/main" val="1297137541"/>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 id="2147483755" r:id="rId13"/>
    <p:sldLayoutId id="2147483756" r:id="rId14"/>
  </p:sldLayoutIdLst>
  <p:timing>
    <p:tnLst>
      <p:par>
        <p:cTn id="1" dur="indefinite" restart="never" nodeType="tmRoot"/>
      </p:par>
    </p:tnLst>
  </p:timing>
  <p:hf sldNum="0" hdr="0"/>
  <p:txStyles>
    <p:titleStyle>
      <a:lvl1pPr algn="l" defTabSz="914053" rtl="0" eaLnBrk="1" latinLnBrk="0" hangingPunct="1">
        <a:lnSpc>
          <a:spcPct val="90000"/>
        </a:lnSpc>
        <a:spcBef>
          <a:spcPct val="0"/>
        </a:spcBef>
        <a:buNone/>
        <a:defRPr sz="3000" b="1" kern="1200">
          <a:solidFill>
            <a:schemeClr val="accent5"/>
          </a:solidFill>
          <a:latin typeface="+mj-lt"/>
          <a:ea typeface="+mj-ea"/>
          <a:cs typeface="+mj-cs"/>
        </a:defRPr>
      </a:lvl1pPr>
    </p:titleStyle>
    <p:bodyStyle>
      <a:lvl1pPr marL="0" indent="0" algn="l" defTabSz="914053" rtl="0" eaLnBrk="1" latinLnBrk="0" hangingPunct="1">
        <a:lnSpc>
          <a:spcPct val="90000"/>
        </a:lnSpc>
        <a:spcBef>
          <a:spcPts val="1000"/>
        </a:spcBef>
        <a:buFont typeface="Arial" panose="020B0604020202020204" pitchFamily="34" charset="0"/>
        <a:buNone/>
        <a:defRPr sz="2000" kern="1200">
          <a:solidFill>
            <a:schemeClr val="accent5"/>
          </a:solidFill>
          <a:latin typeface="+mn-lt"/>
          <a:ea typeface="+mn-ea"/>
          <a:cs typeface="+mn-cs"/>
        </a:defRPr>
      </a:lvl1pPr>
      <a:lvl2pPr marL="0" indent="-234811" algn="l" defTabSz="914053" rtl="0" eaLnBrk="1" latinLnBrk="0" hangingPunct="1">
        <a:lnSpc>
          <a:spcPct val="90000"/>
        </a:lnSpc>
        <a:spcBef>
          <a:spcPts val="500"/>
        </a:spcBef>
        <a:buFont typeface="Wingdings" pitchFamily="2" charset="2"/>
        <a:buChar char="§"/>
        <a:defRPr sz="2000" kern="1200">
          <a:solidFill>
            <a:schemeClr val="accent5"/>
          </a:solidFill>
          <a:latin typeface="+mn-lt"/>
          <a:ea typeface="+mn-ea"/>
          <a:cs typeface="+mn-cs"/>
        </a:defRPr>
      </a:lvl2pPr>
      <a:lvl3pPr marL="485812" indent="-233909" algn="l" defTabSz="914053" rtl="0" eaLnBrk="1" latinLnBrk="0" hangingPunct="1">
        <a:lnSpc>
          <a:spcPct val="90000"/>
        </a:lnSpc>
        <a:spcBef>
          <a:spcPts val="500"/>
        </a:spcBef>
        <a:buFont typeface="Arial"/>
        <a:buChar char="▫"/>
        <a:defRPr sz="2000" kern="1200">
          <a:solidFill>
            <a:schemeClr val="accent5"/>
          </a:solidFill>
          <a:latin typeface="+mn-lt"/>
          <a:ea typeface="+mn-ea"/>
          <a:cs typeface="+mn-cs"/>
        </a:defRPr>
      </a:lvl3pPr>
      <a:lvl4pPr marL="719723" indent="-233909" algn="l" defTabSz="914053" rtl="0" eaLnBrk="1" latinLnBrk="0" hangingPunct="1">
        <a:lnSpc>
          <a:spcPct val="90000"/>
        </a:lnSpc>
        <a:spcBef>
          <a:spcPts val="500"/>
        </a:spcBef>
        <a:buFont typeface="Arial"/>
        <a:buChar char="▫"/>
        <a:defRPr sz="2000" kern="1200">
          <a:solidFill>
            <a:schemeClr val="accent5"/>
          </a:solidFill>
          <a:latin typeface="+mn-lt"/>
          <a:ea typeface="+mn-ea"/>
          <a:cs typeface="+mn-cs"/>
        </a:defRPr>
      </a:lvl4pPr>
      <a:lvl5pPr marL="953637" indent="-233909" algn="l" defTabSz="914053" rtl="0" eaLnBrk="1" latinLnBrk="0" hangingPunct="1">
        <a:lnSpc>
          <a:spcPct val="90000"/>
        </a:lnSpc>
        <a:spcBef>
          <a:spcPts val="500"/>
        </a:spcBef>
        <a:buFont typeface="Arial"/>
        <a:buChar char="▫"/>
        <a:defRPr sz="2000" kern="1200">
          <a:solidFill>
            <a:schemeClr val="accent5"/>
          </a:solidFill>
          <a:latin typeface="+mn-lt"/>
          <a:ea typeface="+mn-ea"/>
          <a:cs typeface="+mn-cs"/>
        </a:defRPr>
      </a:lvl5pPr>
      <a:lvl6pPr marL="2513636" indent="-228516" algn="l" defTabSz="9140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0663" indent="-228516" algn="l" defTabSz="9140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7690" indent="-228516" algn="l" defTabSz="9140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4714" indent="-228516" algn="l" defTabSz="9140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053" rtl="0" eaLnBrk="1" latinLnBrk="0" hangingPunct="1">
        <a:defRPr sz="1800" kern="1200">
          <a:solidFill>
            <a:schemeClr val="tx1"/>
          </a:solidFill>
          <a:latin typeface="+mn-lt"/>
          <a:ea typeface="+mn-ea"/>
          <a:cs typeface="+mn-cs"/>
        </a:defRPr>
      </a:lvl1pPr>
      <a:lvl2pPr marL="457026" algn="l" defTabSz="914053" rtl="0" eaLnBrk="1" latinLnBrk="0" hangingPunct="1">
        <a:defRPr sz="1800" kern="1200">
          <a:solidFill>
            <a:schemeClr val="tx1"/>
          </a:solidFill>
          <a:latin typeface="+mn-lt"/>
          <a:ea typeface="+mn-ea"/>
          <a:cs typeface="+mn-cs"/>
        </a:defRPr>
      </a:lvl2pPr>
      <a:lvl3pPr marL="914053" algn="l" defTabSz="914053" rtl="0" eaLnBrk="1" latinLnBrk="0" hangingPunct="1">
        <a:defRPr sz="1800" kern="1200">
          <a:solidFill>
            <a:schemeClr val="tx1"/>
          </a:solidFill>
          <a:latin typeface="+mn-lt"/>
          <a:ea typeface="+mn-ea"/>
          <a:cs typeface="+mn-cs"/>
        </a:defRPr>
      </a:lvl3pPr>
      <a:lvl4pPr marL="1371074" algn="l" defTabSz="914053" rtl="0" eaLnBrk="1" latinLnBrk="0" hangingPunct="1">
        <a:defRPr sz="1800" kern="1200">
          <a:solidFill>
            <a:schemeClr val="tx1"/>
          </a:solidFill>
          <a:latin typeface="+mn-lt"/>
          <a:ea typeface="+mn-ea"/>
          <a:cs typeface="+mn-cs"/>
        </a:defRPr>
      </a:lvl4pPr>
      <a:lvl5pPr marL="1828101" algn="l" defTabSz="914053" rtl="0" eaLnBrk="1" latinLnBrk="0" hangingPunct="1">
        <a:defRPr sz="1800" kern="1200">
          <a:solidFill>
            <a:schemeClr val="tx1"/>
          </a:solidFill>
          <a:latin typeface="+mn-lt"/>
          <a:ea typeface="+mn-ea"/>
          <a:cs typeface="+mn-cs"/>
        </a:defRPr>
      </a:lvl5pPr>
      <a:lvl6pPr marL="2285123" algn="l" defTabSz="914053" rtl="0" eaLnBrk="1" latinLnBrk="0" hangingPunct="1">
        <a:defRPr sz="1800" kern="1200">
          <a:solidFill>
            <a:schemeClr val="tx1"/>
          </a:solidFill>
          <a:latin typeface="+mn-lt"/>
          <a:ea typeface="+mn-ea"/>
          <a:cs typeface="+mn-cs"/>
        </a:defRPr>
      </a:lvl6pPr>
      <a:lvl7pPr marL="2742150" algn="l" defTabSz="914053" rtl="0" eaLnBrk="1" latinLnBrk="0" hangingPunct="1">
        <a:defRPr sz="1800" kern="1200">
          <a:solidFill>
            <a:schemeClr val="tx1"/>
          </a:solidFill>
          <a:latin typeface="+mn-lt"/>
          <a:ea typeface="+mn-ea"/>
          <a:cs typeface="+mn-cs"/>
        </a:defRPr>
      </a:lvl7pPr>
      <a:lvl8pPr marL="3199176" algn="l" defTabSz="914053" rtl="0" eaLnBrk="1" latinLnBrk="0" hangingPunct="1">
        <a:defRPr sz="1800" kern="1200">
          <a:solidFill>
            <a:schemeClr val="tx1"/>
          </a:solidFill>
          <a:latin typeface="+mn-lt"/>
          <a:ea typeface="+mn-ea"/>
          <a:cs typeface="+mn-cs"/>
        </a:defRPr>
      </a:lvl8pPr>
      <a:lvl9pPr marL="3656201" algn="l" defTabSz="914053"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aphicFrame>
        <p:nvGraphicFramePr>
          <p:cNvPr id="11" name="Table 10">
            <a:extLst>
              <a:ext uri="{FF2B5EF4-FFF2-40B4-BE49-F238E27FC236}">
                <a16:creationId xmlns="" xmlns:a16="http://schemas.microsoft.com/office/drawing/2014/main" id="{00776A9A-2923-F94F-92ED-FBD82848B3D4}"/>
              </a:ext>
            </a:extLst>
          </p:cNvPr>
          <p:cNvGraphicFramePr>
            <a:graphicFrameLocks noGrp="1"/>
          </p:cNvGraphicFramePr>
          <p:nvPr>
            <p:extLst>
              <p:ext uri="{D42A27DB-BD31-4B8C-83A1-F6EECF244321}">
                <p14:modId xmlns:p14="http://schemas.microsoft.com/office/powerpoint/2010/main" val="2742583312"/>
              </p:ext>
            </p:extLst>
          </p:nvPr>
        </p:nvGraphicFramePr>
        <p:xfrm>
          <a:off x="-381966" y="-162050"/>
          <a:ext cx="12959982" cy="7199990"/>
        </p:xfrm>
        <a:graphic>
          <a:graphicData uri="http://schemas.openxmlformats.org/drawingml/2006/table">
            <a:tbl>
              <a:tblPr firstRow="1" bandRow="1">
                <a:tableStyleId>{5C22544A-7EE6-4342-B048-85BDC9FD1C3A}</a:tableStyleId>
              </a:tblPr>
              <a:tblGrid>
                <a:gridCol w="719999">
                  <a:extLst>
                    <a:ext uri="{9D8B030D-6E8A-4147-A177-3AD203B41FA5}">
                      <a16:colId xmlns="" xmlns:a16="http://schemas.microsoft.com/office/drawing/2014/main" val="3446020227"/>
                    </a:ext>
                  </a:extLst>
                </a:gridCol>
                <a:gridCol w="719999">
                  <a:extLst>
                    <a:ext uri="{9D8B030D-6E8A-4147-A177-3AD203B41FA5}">
                      <a16:colId xmlns="" xmlns:a16="http://schemas.microsoft.com/office/drawing/2014/main" val="1444038365"/>
                    </a:ext>
                  </a:extLst>
                </a:gridCol>
                <a:gridCol w="719999">
                  <a:extLst>
                    <a:ext uri="{9D8B030D-6E8A-4147-A177-3AD203B41FA5}">
                      <a16:colId xmlns="" xmlns:a16="http://schemas.microsoft.com/office/drawing/2014/main" val="1238181253"/>
                    </a:ext>
                  </a:extLst>
                </a:gridCol>
                <a:gridCol w="719999">
                  <a:extLst>
                    <a:ext uri="{9D8B030D-6E8A-4147-A177-3AD203B41FA5}">
                      <a16:colId xmlns="" xmlns:a16="http://schemas.microsoft.com/office/drawing/2014/main" val="2297292423"/>
                    </a:ext>
                  </a:extLst>
                </a:gridCol>
                <a:gridCol w="719999">
                  <a:extLst>
                    <a:ext uri="{9D8B030D-6E8A-4147-A177-3AD203B41FA5}">
                      <a16:colId xmlns="" xmlns:a16="http://schemas.microsoft.com/office/drawing/2014/main" val="3195920830"/>
                    </a:ext>
                  </a:extLst>
                </a:gridCol>
                <a:gridCol w="719999">
                  <a:extLst>
                    <a:ext uri="{9D8B030D-6E8A-4147-A177-3AD203B41FA5}">
                      <a16:colId xmlns="" xmlns:a16="http://schemas.microsoft.com/office/drawing/2014/main" val="762918820"/>
                    </a:ext>
                  </a:extLst>
                </a:gridCol>
                <a:gridCol w="719999">
                  <a:extLst>
                    <a:ext uri="{9D8B030D-6E8A-4147-A177-3AD203B41FA5}">
                      <a16:colId xmlns="" xmlns:a16="http://schemas.microsoft.com/office/drawing/2014/main" val="3658407778"/>
                    </a:ext>
                  </a:extLst>
                </a:gridCol>
                <a:gridCol w="719999">
                  <a:extLst>
                    <a:ext uri="{9D8B030D-6E8A-4147-A177-3AD203B41FA5}">
                      <a16:colId xmlns="" xmlns:a16="http://schemas.microsoft.com/office/drawing/2014/main" val="422089238"/>
                    </a:ext>
                  </a:extLst>
                </a:gridCol>
                <a:gridCol w="719999">
                  <a:extLst>
                    <a:ext uri="{9D8B030D-6E8A-4147-A177-3AD203B41FA5}">
                      <a16:colId xmlns="" xmlns:a16="http://schemas.microsoft.com/office/drawing/2014/main" val="2214612928"/>
                    </a:ext>
                  </a:extLst>
                </a:gridCol>
                <a:gridCol w="719999">
                  <a:extLst>
                    <a:ext uri="{9D8B030D-6E8A-4147-A177-3AD203B41FA5}">
                      <a16:colId xmlns="" xmlns:a16="http://schemas.microsoft.com/office/drawing/2014/main" val="1500141142"/>
                    </a:ext>
                  </a:extLst>
                </a:gridCol>
                <a:gridCol w="719999">
                  <a:extLst>
                    <a:ext uri="{9D8B030D-6E8A-4147-A177-3AD203B41FA5}">
                      <a16:colId xmlns="" xmlns:a16="http://schemas.microsoft.com/office/drawing/2014/main" val="761502769"/>
                    </a:ext>
                  </a:extLst>
                </a:gridCol>
                <a:gridCol w="719999">
                  <a:extLst>
                    <a:ext uri="{9D8B030D-6E8A-4147-A177-3AD203B41FA5}">
                      <a16:colId xmlns="" xmlns:a16="http://schemas.microsoft.com/office/drawing/2014/main" val="1330765595"/>
                    </a:ext>
                  </a:extLst>
                </a:gridCol>
                <a:gridCol w="719999">
                  <a:extLst>
                    <a:ext uri="{9D8B030D-6E8A-4147-A177-3AD203B41FA5}">
                      <a16:colId xmlns="" xmlns:a16="http://schemas.microsoft.com/office/drawing/2014/main" val="2477405726"/>
                    </a:ext>
                  </a:extLst>
                </a:gridCol>
                <a:gridCol w="719999">
                  <a:extLst>
                    <a:ext uri="{9D8B030D-6E8A-4147-A177-3AD203B41FA5}">
                      <a16:colId xmlns="" xmlns:a16="http://schemas.microsoft.com/office/drawing/2014/main" val="2441464480"/>
                    </a:ext>
                  </a:extLst>
                </a:gridCol>
                <a:gridCol w="719999">
                  <a:extLst>
                    <a:ext uri="{9D8B030D-6E8A-4147-A177-3AD203B41FA5}">
                      <a16:colId xmlns="" xmlns:a16="http://schemas.microsoft.com/office/drawing/2014/main" val="2406926072"/>
                    </a:ext>
                  </a:extLst>
                </a:gridCol>
                <a:gridCol w="719999">
                  <a:extLst>
                    <a:ext uri="{9D8B030D-6E8A-4147-A177-3AD203B41FA5}">
                      <a16:colId xmlns="" xmlns:a16="http://schemas.microsoft.com/office/drawing/2014/main" val="718999815"/>
                    </a:ext>
                  </a:extLst>
                </a:gridCol>
                <a:gridCol w="719999">
                  <a:extLst>
                    <a:ext uri="{9D8B030D-6E8A-4147-A177-3AD203B41FA5}">
                      <a16:colId xmlns="" xmlns:a16="http://schemas.microsoft.com/office/drawing/2014/main" val="311714399"/>
                    </a:ext>
                  </a:extLst>
                </a:gridCol>
                <a:gridCol w="719999">
                  <a:extLst>
                    <a:ext uri="{9D8B030D-6E8A-4147-A177-3AD203B41FA5}">
                      <a16:colId xmlns="" xmlns:a16="http://schemas.microsoft.com/office/drawing/2014/main" val="954741492"/>
                    </a:ext>
                  </a:extLst>
                </a:gridCol>
              </a:tblGrid>
              <a:tr h="719999">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9525" cap="flat" cmpd="sng" algn="ctr">
                      <a:solidFill>
                        <a:srgbClr val="FFFFFF">
                          <a:alpha val="50196"/>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 xmlns:a16="http://schemas.microsoft.com/office/drawing/2014/main" val="2130327233"/>
                  </a:ext>
                </a:extLst>
              </a:tr>
              <a:tr h="719999">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 xmlns:a16="http://schemas.microsoft.com/office/drawing/2014/main" val="2088209294"/>
                  </a:ext>
                </a:extLst>
              </a:tr>
              <a:tr h="719999">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 xmlns:a16="http://schemas.microsoft.com/office/drawing/2014/main" val="1824521029"/>
                  </a:ext>
                </a:extLst>
              </a:tr>
              <a:tr h="719999">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 xmlns:a16="http://schemas.microsoft.com/office/drawing/2014/main" val="1557998905"/>
                  </a:ext>
                </a:extLst>
              </a:tr>
              <a:tr h="719999">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 xmlns:a16="http://schemas.microsoft.com/office/drawing/2014/main" val="1684192217"/>
                  </a:ext>
                </a:extLst>
              </a:tr>
              <a:tr h="719999">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 xmlns:a16="http://schemas.microsoft.com/office/drawing/2014/main" val="2137247306"/>
                  </a:ext>
                </a:extLst>
              </a:tr>
              <a:tr h="719999">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 xmlns:a16="http://schemas.microsoft.com/office/drawing/2014/main" val="4151277970"/>
                  </a:ext>
                </a:extLst>
              </a:tr>
              <a:tr h="719999">
                <a:tc>
                  <a:txBody>
                    <a:bodyPr/>
                    <a:lstStyle/>
                    <a:p>
                      <a:endParaRPr lang="en-GB" sz="1100"/>
                    </a:p>
                  </a:txBody>
                  <a:tcPr marL="91441" marR="91441">
                    <a:lnL w="9525" cap="flat" cmpd="sng" algn="ctr">
                      <a:solidFill>
                        <a:srgbClr val="FFFFFF">
                          <a:alpha val="50196"/>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a:p>
                  </a:txBody>
                  <a:tcPr marL="91441" marR="91441">
                    <a:lnL w="12700" cap="flat" cmpd="sng" algn="ctr">
                      <a:solidFill>
                        <a:srgbClr val="FFFFFF">
                          <a:alpha val="29804"/>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 xmlns:a16="http://schemas.microsoft.com/office/drawing/2014/main" val="1614019654"/>
                  </a:ext>
                </a:extLst>
              </a:tr>
              <a:tr h="719999">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12700" cap="flat" cmpd="sng" algn="ctr">
                      <a:solidFill>
                        <a:srgbClr val="FFFFFF">
                          <a:alpha val="29804"/>
                        </a:srgbClr>
                      </a:solidFill>
                      <a:prstDash val="solid"/>
                      <a:round/>
                      <a:headEnd type="none" w="med" len="med"/>
                      <a:tailEnd type="none" w="med" len="med"/>
                    </a:lnB>
                    <a:noFill/>
                  </a:tcPr>
                </a:tc>
                <a:extLst>
                  <a:ext uri="{0D108BD9-81ED-4DB2-BD59-A6C34878D82A}">
                    <a16:rowId xmlns="" xmlns:a16="http://schemas.microsoft.com/office/drawing/2014/main" val="2472633462"/>
                  </a:ext>
                </a:extLst>
              </a:tr>
              <a:tr h="719999">
                <a:tc>
                  <a:txBody>
                    <a:bodyPr/>
                    <a:lstStyle/>
                    <a:p>
                      <a:endParaRPr lang="en-GB" sz="1100" dirty="0"/>
                    </a:p>
                  </a:txBody>
                  <a:tcPr marL="91441" marR="91441">
                    <a:lnL w="9525" cap="flat" cmpd="sng" algn="ctr">
                      <a:solidFill>
                        <a:srgbClr val="FFFFFF">
                          <a:alpha val="50196"/>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12700" cap="flat" cmpd="sng" algn="ctr">
                      <a:no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solidFill>
                        <a:srgbClr val="FFFFFF">
                          <a:alpha val="29804"/>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12700" cap="flat" cmpd="sng" algn="ctr">
                      <a:solidFill>
                        <a:srgbClr val="FFFFFF">
                          <a:alpha val="29804"/>
                        </a:srgb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tc>
                  <a:txBody>
                    <a:bodyPr/>
                    <a:lstStyle/>
                    <a:p>
                      <a:endParaRPr lang="en-GB" sz="1100" dirty="0"/>
                    </a:p>
                  </a:txBody>
                  <a:tcPr marL="91441" marR="91441">
                    <a:lnL w="12700" cap="flat" cmpd="sng" algn="ctr">
                      <a:noFill/>
                      <a:prstDash val="solid"/>
                      <a:round/>
                      <a:headEnd type="none" w="med" len="med"/>
                      <a:tailEnd type="none" w="med" len="med"/>
                    </a:lnL>
                    <a:lnR w="9525" cap="flat" cmpd="sng" algn="ctr">
                      <a:solidFill>
                        <a:srgbClr val="FFFFFF">
                          <a:alpha val="50196"/>
                        </a:srgbClr>
                      </a:solidFill>
                      <a:prstDash val="solid"/>
                      <a:round/>
                      <a:headEnd type="none" w="med" len="med"/>
                      <a:tailEnd type="none" w="med" len="med"/>
                    </a:lnR>
                    <a:lnT w="12700" cap="flat" cmpd="sng" algn="ctr">
                      <a:solidFill>
                        <a:srgbClr val="FFFFFF">
                          <a:alpha val="29804"/>
                        </a:srgbClr>
                      </a:solidFill>
                      <a:prstDash val="solid"/>
                      <a:round/>
                      <a:headEnd type="none" w="med" len="med"/>
                      <a:tailEnd type="none" w="med" len="med"/>
                    </a:lnT>
                    <a:lnB w="9525" cap="flat" cmpd="sng" algn="ctr">
                      <a:solidFill>
                        <a:srgbClr val="FFFFFF">
                          <a:alpha val="50196"/>
                        </a:srgbClr>
                      </a:solidFill>
                      <a:prstDash val="solid"/>
                      <a:round/>
                      <a:headEnd type="none" w="med" len="med"/>
                      <a:tailEnd type="none" w="med" len="med"/>
                    </a:lnB>
                    <a:noFill/>
                  </a:tcPr>
                </a:tc>
                <a:extLst>
                  <a:ext uri="{0D108BD9-81ED-4DB2-BD59-A6C34878D82A}">
                    <a16:rowId xmlns="" xmlns:a16="http://schemas.microsoft.com/office/drawing/2014/main" val="1039976815"/>
                  </a:ext>
                </a:extLst>
              </a:tr>
            </a:tbl>
          </a:graphicData>
        </a:graphic>
      </p:graphicFrame>
      <p:sp>
        <p:nvSpPr>
          <p:cNvPr id="12" name="Freeform 11">
            <a:extLst>
              <a:ext uri="{FF2B5EF4-FFF2-40B4-BE49-F238E27FC236}">
                <a16:creationId xmlns="" xmlns:a16="http://schemas.microsoft.com/office/drawing/2014/main" id="{98F68F10-83B0-7A48-B881-2CA39EF8844A}"/>
              </a:ext>
            </a:extLst>
          </p:cNvPr>
          <p:cNvSpPr>
            <a:spLocks/>
          </p:cNvSpPr>
          <p:nvPr/>
        </p:nvSpPr>
        <p:spPr bwMode="auto">
          <a:xfrm>
            <a:off x="336553" y="550165"/>
            <a:ext cx="5759450" cy="3607176"/>
          </a:xfrm>
          <a:custGeom>
            <a:avLst/>
            <a:gdLst>
              <a:gd name="connsiteX0" fmla="*/ 0 w 5759450"/>
              <a:gd name="connsiteY0" fmla="*/ 0 h 3607176"/>
              <a:gd name="connsiteX1" fmla="*/ 5759450 w 5759450"/>
              <a:gd name="connsiteY1" fmla="*/ 0 h 3607176"/>
              <a:gd name="connsiteX2" fmla="*/ 5759450 w 5759450"/>
              <a:gd name="connsiteY2" fmla="*/ 3307139 h 3607176"/>
              <a:gd name="connsiteX3" fmla="*/ 5168900 w 5759450"/>
              <a:gd name="connsiteY3" fmla="*/ 3602414 h 3607176"/>
              <a:gd name="connsiteX4" fmla="*/ 0 w 5759450"/>
              <a:gd name="connsiteY4" fmla="*/ 3607176 h 3607176"/>
              <a:gd name="connsiteX5" fmla="*/ 0 w 5759450"/>
              <a:gd name="connsiteY5" fmla="*/ 0 h 3607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59450" h="3607176">
                <a:moveTo>
                  <a:pt x="0" y="0"/>
                </a:moveTo>
                <a:lnTo>
                  <a:pt x="5759450" y="0"/>
                </a:lnTo>
                <a:lnTo>
                  <a:pt x="5759450" y="3307139"/>
                </a:lnTo>
                <a:lnTo>
                  <a:pt x="5168900" y="3602414"/>
                </a:lnTo>
                <a:lnTo>
                  <a:pt x="0" y="3607176"/>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8" tIns="45709" rIns="91418" bIns="45709" numCol="1" anchor="t" anchorCtr="0" compatLnSpc="1">
            <a:prstTxWarp prst="textNoShape">
              <a:avLst/>
            </a:prstTxWarp>
            <a:noAutofit/>
          </a:bodyPr>
          <a:lstStyle/>
          <a:p>
            <a:endParaRPr lang="en-GB" sz="1116" dirty="0"/>
          </a:p>
        </p:txBody>
      </p:sp>
      <p:sp>
        <p:nvSpPr>
          <p:cNvPr id="3" name="Text Placeholder 2">
            <a:extLst>
              <a:ext uri="{FF2B5EF4-FFF2-40B4-BE49-F238E27FC236}">
                <a16:creationId xmlns="" xmlns:a16="http://schemas.microsoft.com/office/drawing/2014/main" id="{ED740547-F2EC-4EE8-92F8-C4C764371F67}"/>
              </a:ext>
            </a:extLst>
          </p:cNvPr>
          <p:cNvSpPr>
            <a:spLocks noGrp="1"/>
          </p:cNvSpPr>
          <p:nvPr>
            <p:ph type="body" idx="1"/>
          </p:nvPr>
        </p:nvSpPr>
        <p:spPr>
          <a:xfrm>
            <a:off x="336885" y="573354"/>
            <a:ext cx="5759116" cy="827999"/>
          </a:xfrm>
          <a:prstGeom prst="rect">
            <a:avLst/>
          </a:prstGeom>
        </p:spPr>
        <p:txBody>
          <a:bodyPr vert="horz" lIns="216000" tIns="216000" rIns="216000" bIns="216000" rtlCol="0">
            <a:noAutofit/>
          </a:bodyPr>
          <a:lstStyle/>
          <a:p>
            <a:pPr lvl="0"/>
            <a:r>
              <a:rPr lang="en-US" dirty="0"/>
              <a:t>00</a:t>
            </a:r>
            <a:endParaRPr lang="en-GB" noProof="0" dirty="0"/>
          </a:p>
        </p:txBody>
      </p:sp>
      <p:sp>
        <p:nvSpPr>
          <p:cNvPr id="2" name="Title Placeholder 1">
            <a:extLst>
              <a:ext uri="{FF2B5EF4-FFF2-40B4-BE49-F238E27FC236}">
                <a16:creationId xmlns="" xmlns:a16="http://schemas.microsoft.com/office/drawing/2014/main" id="{57489456-DAA7-49D7-9F0A-0E9D6F831E88}"/>
              </a:ext>
            </a:extLst>
          </p:cNvPr>
          <p:cNvSpPr>
            <a:spLocks noGrp="1"/>
          </p:cNvSpPr>
          <p:nvPr>
            <p:ph type="title"/>
          </p:nvPr>
        </p:nvSpPr>
        <p:spPr>
          <a:xfrm>
            <a:off x="336885" y="1424539"/>
            <a:ext cx="5759116" cy="2752826"/>
          </a:xfrm>
          <a:prstGeom prst="rect">
            <a:avLst/>
          </a:prstGeom>
        </p:spPr>
        <p:txBody>
          <a:bodyPr vert="horz" lIns="216000" tIns="0" rIns="216000" bIns="216000" rtlCol="0" anchor="t" anchorCtr="0">
            <a:noAutofit/>
          </a:bodyPr>
          <a:lstStyle/>
          <a:p>
            <a:r>
              <a:rPr lang="en-US" dirty="0"/>
              <a:t>Click to edit Master title style</a:t>
            </a:r>
            <a:endParaRPr lang="en-GB" dirty="0"/>
          </a:p>
        </p:txBody>
      </p:sp>
      <p:pic>
        <p:nvPicPr>
          <p:cNvPr id="10" name="Picture 9">
            <a:extLst>
              <a:ext uri="{FF2B5EF4-FFF2-40B4-BE49-F238E27FC236}">
                <a16:creationId xmlns="" xmlns:a16="http://schemas.microsoft.com/office/drawing/2014/main" id="{48B60977-A76B-B644-B21F-84A21566E18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787045" y="6503351"/>
            <a:ext cx="948119" cy="179999"/>
          </a:xfrm>
          <a:prstGeom prst="rect">
            <a:avLst/>
          </a:prstGeom>
        </p:spPr>
      </p:pic>
      <p:sp>
        <p:nvSpPr>
          <p:cNvPr id="13" name="Slide Number Placeholder 5">
            <a:extLst>
              <a:ext uri="{FF2B5EF4-FFF2-40B4-BE49-F238E27FC236}">
                <a16:creationId xmlns="" xmlns:a16="http://schemas.microsoft.com/office/drawing/2014/main" id="{280BAE99-19FC-413E-AC91-A9A3CF4EB6D1}"/>
              </a:ext>
            </a:extLst>
          </p:cNvPr>
          <p:cNvSpPr>
            <a:spLocks noGrp="1"/>
          </p:cNvSpPr>
          <p:nvPr>
            <p:ph type="sldNum" sz="quarter" idx="4"/>
          </p:nvPr>
        </p:nvSpPr>
        <p:spPr>
          <a:xfrm>
            <a:off x="396003" y="6396320"/>
            <a:ext cx="360000" cy="360001"/>
          </a:xfrm>
          <a:prstGeom prst="rect">
            <a:avLst/>
          </a:prstGeom>
        </p:spPr>
        <p:txBody>
          <a:bodyPr vert="horz" lIns="0" tIns="0" rIns="0" bIns="0" rtlCol="0" anchor="ctr"/>
          <a:lstStyle>
            <a:lvl1pPr algn="r">
              <a:defRPr sz="1000" b="0">
                <a:solidFill>
                  <a:schemeClr val="bg1"/>
                </a:solidFill>
              </a:defRPr>
            </a:lvl1pPr>
          </a:lstStyle>
          <a:p>
            <a:fld id="{12E7EA47-C16F-484F-9C0D-C4523DDA169C}" type="slidenum">
              <a:rPr lang="en-GB" smtClean="0"/>
              <a:pPr/>
              <a:t>‹nr.›</a:t>
            </a:fld>
            <a:endParaRPr lang="en-GB" dirty="0"/>
          </a:p>
        </p:txBody>
      </p:sp>
      <p:sp>
        <p:nvSpPr>
          <p:cNvPr id="14" name="Test"/>
          <p:cNvSpPr txBox="1"/>
          <p:nvPr>
            <p:custDataLst>
              <p:tags r:id="rId4"/>
            </p:custDataLst>
          </p:nvPr>
        </p:nvSpPr>
        <p:spPr>
          <a:xfrm>
            <a:off x="1359861" y="6394540"/>
            <a:ext cx="1440000" cy="363600"/>
          </a:xfrm>
          <a:prstGeom prst="rect">
            <a:avLst/>
          </a:prstGeom>
        </p:spPr>
        <p:txBody>
          <a:bodyPr vert="horz" lIns="0" tIns="0" rIns="0" bIns="0" rtlCol="0" anchor="ctr"/>
          <a:lstStyle>
            <a:defPPr>
              <a:defRPr lang="en-US"/>
            </a:defPPr>
            <a:lvl1pPr algn="r">
              <a:defRPr sz="1000" b="0">
                <a:solidFill>
                  <a:schemeClr val="accent5"/>
                </a:solidFill>
              </a:defRPr>
            </a:lvl1pPr>
          </a:lstStyle>
          <a:p>
            <a:pPr lvl="0" algn="l"/>
            <a:r>
              <a:rPr lang="en-GB" noProof="0" smtClean="0">
                <a:solidFill>
                  <a:schemeClr val="bg1"/>
                </a:solidFill>
              </a:rPr>
              <a:t>October 5 2021</a:t>
            </a:r>
            <a:endParaRPr lang="en-GB" noProof="0" dirty="0">
              <a:solidFill>
                <a:schemeClr val="bg1"/>
              </a:solidFill>
            </a:endParaRPr>
          </a:p>
        </p:txBody>
      </p:sp>
    </p:spTree>
    <p:extLst>
      <p:ext uri="{BB962C8B-B14F-4D97-AF65-F5344CB8AC3E}">
        <p14:creationId xmlns:p14="http://schemas.microsoft.com/office/powerpoint/2010/main" val="3281050668"/>
      </p:ext>
    </p:extLst>
  </p:cSld>
  <p:clrMap bg1="lt1" tx1="dk1" bg2="lt2" tx2="dk2" accent1="accent1" accent2="accent2" accent3="accent3" accent4="accent4" accent5="accent5" accent6="accent6" hlink="hlink" folHlink="folHlink"/>
  <p:sldLayoutIdLst>
    <p:sldLayoutId id="2147483758" r:id="rId1"/>
    <p:sldLayoutId id="2147483759" r:id="rId2"/>
  </p:sldLayoutIdLst>
  <p:hf sldNum="0" hdr="0"/>
  <p:txStyles>
    <p:titleStyle>
      <a:lvl1pPr algn="l" defTabSz="914053" rtl="0" eaLnBrk="1" latinLnBrk="0" hangingPunct="1">
        <a:lnSpc>
          <a:spcPct val="90000"/>
        </a:lnSpc>
        <a:spcBef>
          <a:spcPct val="0"/>
        </a:spcBef>
        <a:buNone/>
        <a:defRPr sz="4000" b="1" kern="1200">
          <a:solidFill>
            <a:schemeClr val="accent5"/>
          </a:solidFill>
          <a:latin typeface="+mj-lt"/>
          <a:ea typeface="+mj-ea"/>
          <a:cs typeface="+mj-cs"/>
        </a:defRPr>
      </a:lvl1pPr>
    </p:titleStyle>
    <p:bodyStyle>
      <a:lvl1pPr marL="0" indent="0" algn="l" defTabSz="914053" rtl="0" eaLnBrk="1" latinLnBrk="0" hangingPunct="1">
        <a:lnSpc>
          <a:spcPct val="90000"/>
        </a:lnSpc>
        <a:spcBef>
          <a:spcPts val="1000"/>
        </a:spcBef>
        <a:buFont typeface="Arial" panose="020B0604020202020204" pitchFamily="34" charset="0"/>
        <a:buNone/>
        <a:defRPr sz="4000" kern="1200">
          <a:solidFill>
            <a:schemeClr val="accent5"/>
          </a:solidFill>
          <a:latin typeface="+mn-lt"/>
          <a:ea typeface="+mn-ea"/>
          <a:cs typeface="+mn-cs"/>
        </a:defRPr>
      </a:lvl1pPr>
      <a:lvl2pPr marL="0" indent="-234811" algn="l" defTabSz="914053" rtl="0" eaLnBrk="1" latinLnBrk="0" hangingPunct="1">
        <a:lnSpc>
          <a:spcPct val="90000"/>
        </a:lnSpc>
        <a:spcBef>
          <a:spcPts val="500"/>
        </a:spcBef>
        <a:buFont typeface="Wingdings" pitchFamily="2" charset="2"/>
        <a:buChar char="§"/>
        <a:defRPr sz="4000" kern="1200">
          <a:solidFill>
            <a:schemeClr val="accent5"/>
          </a:solidFill>
          <a:latin typeface="+mn-lt"/>
          <a:ea typeface="+mn-ea"/>
          <a:cs typeface="+mn-cs"/>
        </a:defRPr>
      </a:lvl2pPr>
      <a:lvl3pPr marL="485812" indent="-233909" algn="l" defTabSz="914053" rtl="0" eaLnBrk="1" latinLnBrk="0" hangingPunct="1">
        <a:lnSpc>
          <a:spcPct val="90000"/>
        </a:lnSpc>
        <a:spcBef>
          <a:spcPts val="500"/>
        </a:spcBef>
        <a:buFont typeface="Arial"/>
        <a:buChar char="▫"/>
        <a:defRPr sz="4000" kern="1200">
          <a:solidFill>
            <a:schemeClr val="accent5"/>
          </a:solidFill>
          <a:latin typeface="+mn-lt"/>
          <a:ea typeface="+mn-ea"/>
          <a:cs typeface="+mn-cs"/>
        </a:defRPr>
      </a:lvl3pPr>
      <a:lvl4pPr marL="719723" indent="-233909" algn="l" defTabSz="914053" rtl="0" eaLnBrk="1" latinLnBrk="0" hangingPunct="1">
        <a:lnSpc>
          <a:spcPct val="90000"/>
        </a:lnSpc>
        <a:spcBef>
          <a:spcPts val="500"/>
        </a:spcBef>
        <a:buFont typeface="Arial"/>
        <a:buChar char="▫"/>
        <a:defRPr sz="4000" kern="1200">
          <a:solidFill>
            <a:schemeClr val="accent5"/>
          </a:solidFill>
          <a:latin typeface="+mn-lt"/>
          <a:ea typeface="+mn-ea"/>
          <a:cs typeface="+mn-cs"/>
        </a:defRPr>
      </a:lvl4pPr>
      <a:lvl5pPr marL="953637" indent="-233909" algn="l" defTabSz="914053" rtl="0" eaLnBrk="1" latinLnBrk="0" hangingPunct="1">
        <a:lnSpc>
          <a:spcPct val="90000"/>
        </a:lnSpc>
        <a:spcBef>
          <a:spcPts val="500"/>
        </a:spcBef>
        <a:buFont typeface="Arial"/>
        <a:buChar char="▫"/>
        <a:defRPr sz="4000" kern="1200">
          <a:solidFill>
            <a:schemeClr val="accent5"/>
          </a:solidFill>
          <a:latin typeface="+mn-lt"/>
          <a:ea typeface="+mn-ea"/>
          <a:cs typeface="+mn-cs"/>
        </a:defRPr>
      </a:lvl5pPr>
      <a:lvl6pPr marL="2513636" indent="-228516" algn="l" defTabSz="9140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0663" indent="-228516" algn="l" defTabSz="9140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7690" indent="-228516" algn="l" defTabSz="9140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4714" indent="-228516" algn="l" defTabSz="9140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053" rtl="0" eaLnBrk="1" latinLnBrk="0" hangingPunct="1">
        <a:defRPr sz="1800" kern="1200">
          <a:solidFill>
            <a:schemeClr val="tx1"/>
          </a:solidFill>
          <a:latin typeface="+mn-lt"/>
          <a:ea typeface="+mn-ea"/>
          <a:cs typeface="+mn-cs"/>
        </a:defRPr>
      </a:lvl1pPr>
      <a:lvl2pPr marL="457026" algn="l" defTabSz="914053" rtl="0" eaLnBrk="1" latinLnBrk="0" hangingPunct="1">
        <a:defRPr sz="1800" kern="1200">
          <a:solidFill>
            <a:schemeClr val="tx1"/>
          </a:solidFill>
          <a:latin typeface="+mn-lt"/>
          <a:ea typeface="+mn-ea"/>
          <a:cs typeface="+mn-cs"/>
        </a:defRPr>
      </a:lvl2pPr>
      <a:lvl3pPr marL="914053" algn="l" defTabSz="914053" rtl="0" eaLnBrk="1" latinLnBrk="0" hangingPunct="1">
        <a:defRPr sz="1800" kern="1200">
          <a:solidFill>
            <a:schemeClr val="tx1"/>
          </a:solidFill>
          <a:latin typeface="+mn-lt"/>
          <a:ea typeface="+mn-ea"/>
          <a:cs typeface="+mn-cs"/>
        </a:defRPr>
      </a:lvl3pPr>
      <a:lvl4pPr marL="1371074" algn="l" defTabSz="914053" rtl="0" eaLnBrk="1" latinLnBrk="0" hangingPunct="1">
        <a:defRPr sz="1800" kern="1200">
          <a:solidFill>
            <a:schemeClr val="tx1"/>
          </a:solidFill>
          <a:latin typeface="+mn-lt"/>
          <a:ea typeface="+mn-ea"/>
          <a:cs typeface="+mn-cs"/>
        </a:defRPr>
      </a:lvl4pPr>
      <a:lvl5pPr marL="1828101" algn="l" defTabSz="914053" rtl="0" eaLnBrk="1" latinLnBrk="0" hangingPunct="1">
        <a:defRPr sz="1800" kern="1200">
          <a:solidFill>
            <a:schemeClr val="tx1"/>
          </a:solidFill>
          <a:latin typeface="+mn-lt"/>
          <a:ea typeface="+mn-ea"/>
          <a:cs typeface="+mn-cs"/>
        </a:defRPr>
      </a:lvl5pPr>
      <a:lvl6pPr marL="2285123" algn="l" defTabSz="914053" rtl="0" eaLnBrk="1" latinLnBrk="0" hangingPunct="1">
        <a:defRPr sz="1800" kern="1200">
          <a:solidFill>
            <a:schemeClr val="tx1"/>
          </a:solidFill>
          <a:latin typeface="+mn-lt"/>
          <a:ea typeface="+mn-ea"/>
          <a:cs typeface="+mn-cs"/>
        </a:defRPr>
      </a:lvl6pPr>
      <a:lvl7pPr marL="2742150" algn="l" defTabSz="914053" rtl="0" eaLnBrk="1" latinLnBrk="0" hangingPunct="1">
        <a:defRPr sz="1800" kern="1200">
          <a:solidFill>
            <a:schemeClr val="tx1"/>
          </a:solidFill>
          <a:latin typeface="+mn-lt"/>
          <a:ea typeface="+mn-ea"/>
          <a:cs typeface="+mn-cs"/>
        </a:defRPr>
      </a:lvl7pPr>
      <a:lvl8pPr marL="3199176" algn="l" defTabSz="914053" rtl="0" eaLnBrk="1" latinLnBrk="0" hangingPunct="1">
        <a:defRPr sz="1800" kern="1200">
          <a:solidFill>
            <a:schemeClr val="tx1"/>
          </a:solidFill>
          <a:latin typeface="+mn-lt"/>
          <a:ea typeface="+mn-ea"/>
          <a:cs typeface="+mn-cs"/>
        </a:defRPr>
      </a:lvl8pPr>
      <a:lvl9pPr marL="3656201" algn="l" defTabSz="91405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9.xml"/><Relationship Id="rId1" Type="http://schemas.openxmlformats.org/officeDocument/2006/relationships/tags" Target="../tags/tag126.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3.xml"/><Relationship Id="rId7" Type="http://schemas.openxmlformats.org/officeDocument/2006/relationships/diagramColors" Target="../diagrams/colors1.xml"/><Relationship Id="rId2" Type="http://schemas.openxmlformats.org/officeDocument/2006/relationships/slideLayout" Target="../slideLayouts/slideLayout29.xml"/><Relationship Id="rId1" Type="http://schemas.openxmlformats.org/officeDocument/2006/relationships/tags" Target="../tags/tag12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0.xml"/><Relationship Id="rId1" Type="http://schemas.openxmlformats.org/officeDocument/2006/relationships/tags" Target="../tags/tag128.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3.xml"/><Relationship Id="rId1" Type="http://schemas.openxmlformats.org/officeDocument/2006/relationships/tags" Target="../tags/tag129.xml"/><Relationship Id="rId4" Type="http://schemas.openxmlformats.org/officeDocument/2006/relationships/image" Target="../media/image23.jp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9.xml"/><Relationship Id="rId1" Type="http://schemas.openxmlformats.org/officeDocument/2006/relationships/tags" Target="../tags/tag130.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9.xml"/><Relationship Id="rId1" Type="http://schemas.openxmlformats.org/officeDocument/2006/relationships/tags" Target="../tags/tag131.xml"/><Relationship Id="rId4" Type="http://schemas.openxmlformats.org/officeDocument/2006/relationships/hyperlink" Target="https://nedunl.sharepoint.com/sites/ThemaRelease2021" TargetMode="Externa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9.xml"/><Relationship Id="rId1" Type="http://schemas.openxmlformats.org/officeDocument/2006/relationships/tags" Target="../tags/tag132.xml"/><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9.xml"/><Relationship Id="rId1" Type="http://schemas.openxmlformats.org/officeDocument/2006/relationships/tags" Target="../tags/tag133.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9.xml"/><Relationship Id="rId1" Type="http://schemas.openxmlformats.org/officeDocument/2006/relationships/tags" Target="../tags/tag13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hyperlink" Target="https://my.tennet.eu/" TargetMode="Externa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2.xml"/><Relationship Id="rId1" Type="http://schemas.openxmlformats.org/officeDocument/2006/relationships/tags" Target="../tags/tag135.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13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0.xml"/><Relationship Id="rId1" Type="http://schemas.openxmlformats.org/officeDocument/2006/relationships/tags" Target="../tags/tag137.xml"/><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0.xml"/><Relationship Id="rId1" Type="http://schemas.openxmlformats.org/officeDocument/2006/relationships/tags" Target="../tags/tag138.xml"/><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0.xml"/><Relationship Id="rId1" Type="http://schemas.openxmlformats.org/officeDocument/2006/relationships/tags" Target="../tags/tag139.xml"/><Relationship Id="rId4" Type="http://schemas.openxmlformats.org/officeDocument/2006/relationships/hyperlink" Target="mailto:allocatie2@tennet.eu" TargetMode="Externa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0.xml"/><Relationship Id="rId1" Type="http://schemas.openxmlformats.org/officeDocument/2006/relationships/tags" Target="../tags/tag140.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3.xml"/><Relationship Id="rId1" Type="http://schemas.openxmlformats.org/officeDocument/2006/relationships/tags" Target="../tags/tag141.xml"/><Relationship Id="rId4" Type="http://schemas.openxmlformats.org/officeDocument/2006/relationships/image" Target="../media/image29.jp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0.xml"/><Relationship Id="rId1" Type="http://schemas.openxmlformats.org/officeDocument/2006/relationships/tags" Target="../tags/tag142.xml"/><Relationship Id="rId4" Type="http://schemas.openxmlformats.org/officeDocument/2006/relationships/hyperlink" Target="mailto:allocatie2@tennet.eu" TargetMode="Externa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0.xml"/><Relationship Id="rId1" Type="http://schemas.openxmlformats.org/officeDocument/2006/relationships/tags" Target="../tags/tag143.xml"/><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30.xml"/><Relationship Id="rId1" Type="http://schemas.openxmlformats.org/officeDocument/2006/relationships/tags" Target="../tags/tag14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30.xml"/><Relationship Id="rId1" Type="http://schemas.openxmlformats.org/officeDocument/2006/relationships/tags" Target="../tags/tag145.xml"/><Relationship Id="rId4" Type="http://schemas.openxmlformats.org/officeDocument/2006/relationships/hyperlink" Target="mailto:allocatie2@tennet.eu" TargetMode="Externa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43.xml"/><Relationship Id="rId1" Type="http://schemas.openxmlformats.org/officeDocument/2006/relationships/tags" Target="../tags/tag146.xml"/><Relationship Id="rId4" Type="http://schemas.openxmlformats.org/officeDocument/2006/relationships/image" Target="../media/image31.jp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30.xml"/><Relationship Id="rId1" Type="http://schemas.openxmlformats.org/officeDocument/2006/relationships/tags" Target="../tags/tag147.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44.xml"/><Relationship Id="rId1" Type="http://schemas.openxmlformats.org/officeDocument/2006/relationships/tags" Target="../tags/tag148.xml"/><Relationship Id="rId4" Type="http://schemas.openxmlformats.org/officeDocument/2006/relationships/image" Target="../media/image32.jp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30.xml"/><Relationship Id="rId1" Type="http://schemas.openxmlformats.org/officeDocument/2006/relationships/tags" Target="../tags/tag149.xml"/><Relationship Id="rId4" Type="http://schemas.openxmlformats.org/officeDocument/2006/relationships/hyperlink" Target="mailto:allocatie2@tennet.eu" TargetMode="Externa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43.xml"/><Relationship Id="rId1" Type="http://schemas.openxmlformats.org/officeDocument/2006/relationships/tags" Target="../tags/tag150.xml"/><Relationship Id="rId4" Type="http://schemas.openxmlformats.org/officeDocument/2006/relationships/image" Target="../media/image33.jp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30.xml"/><Relationship Id="rId1" Type="http://schemas.openxmlformats.org/officeDocument/2006/relationships/tags" Target="../tags/tag151.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1.xml"/><Relationship Id="rId1" Type="http://schemas.openxmlformats.org/officeDocument/2006/relationships/tags" Target="../tags/tag152.xml"/><Relationship Id="rId4" Type="http://schemas.openxmlformats.org/officeDocument/2006/relationships/image" Target="../media/image23.jp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30.xml"/><Relationship Id="rId1" Type="http://schemas.openxmlformats.org/officeDocument/2006/relationships/tags" Target="../tags/tag153.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30.xml"/><Relationship Id="rId1" Type="http://schemas.openxmlformats.org/officeDocument/2006/relationships/tags" Target="../tags/tag15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374380" y="2772009"/>
            <a:ext cx="10903220" cy="2339999"/>
          </a:xfrm>
        </p:spPr>
        <p:txBody>
          <a:bodyPr>
            <a:normAutofit/>
          </a:bodyPr>
          <a:lstStyle/>
          <a:p>
            <a:r>
              <a:rPr lang="en-GB" dirty="0" smtClean="0"/>
              <a:t>Allocation2.0/Tranche1 Test and Qualification Guide</a:t>
            </a:r>
            <a:endParaRPr lang="en-GB" dirty="0"/>
          </a:p>
        </p:txBody>
      </p:sp>
      <p:sp>
        <p:nvSpPr>
          <p:cNvPr id="3" name="Tijdelijke aanduiding voor tekst 2"/>
          <p:cNvSpPr>
            <a:spLocks noGrp="1"/>
          </p:cNvSpPr>
          <p:nvPr>
            <p:ph type="body" sz="quarter" idx="13"/>
          </p:nvPr>
        </p:nvSpPr>
        <p:spPr/>
        <p:txBody>
          <a:bodyPr/>
          <a:lstStyle/>
          <a:p>
            <a:r>
              <a:rPr lang="en-GB" dirty="0" smtClean="0"/>
              <a:t>Version 1.1</a:t>
            </a:r>
            <a:endParaRPr lang="en-GB" dirty="0"/>
          </a:p>
        </p:txBody>
      </p:sp>
    </p:spTree>
    <p:extLst>
      <p:ext uri="{BB962C8B-B14F-4D97-AF65-F5344CB8AC3E}">
        <p14:creationId xmlns:p14="http://schemas.microsoft.com/office/powerpoint/2010/main" val="4280635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457941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tekst 2"/>
          <p:cNvSpPr>
            <a:spLocks noGrp="1"/>
          </p:cNvSpPr>
          <p:nvPr>
            <p:ph type="body" sz="quarter" idx="13"/>
          </p:nvPr>
        </p:nvSpPr>
        <p:spPr>
          <a:xfrm>
            <a:off x="1402205" y="1014682"/>
            <a:ext cx="10031886" cy="432000"/>
          </a:xfrm>
        </p:spPr>
        <p:txBody>
          <a:bodyPr/>
          <a:lstStyle/>
          <a:p>
            <a:endParaRPr lang="en-GB" dirty="0"/>
          </a:p>
        </p:txBody>
      </p:sp>
      <p:sp>
        <p:nvSpPr>
          <p:cNvPr id="4" name="Titel 3"/>
          <p:cNvSpPr>
            <a:spLocks noGrp="1"/>
          </p:cNvSpPr>
          <p:nvPr>
            <p:ph type="title"/>
          </p:nvPr>
        </p:nvSpPr>
        <p:spPr/>
        <p:txBody>
          <a:bodyPr/>
          <a:lstStyle/>
          <a:p>
            <a:r>
              <a:rPr lang="en-GB" dirty="0" err="1" smtClean="0"/>
              <a:t>Versie</a:t>
            </a:r>
            <a:r>
              <a:rPr lang="en-GB" dirty="0" smtClean="0"/>
              <a:t> </a:t>
            </a:r>
            <a:r>
              <a:rPr lang="en-GB" dirty="0" err="1" smtClean="0"/>
              <a:t>beheer</a:t>
            </a:r>
            <a:endParaRPr lang="en-GB" dirty="0"/>
          </a:p>
        </p:txBody>
      </p:sp>
      <p:sp>
        <p:nvSpPr>
          <p:cNvPr id="6" name="Rechthoek 5"/>
          <p:cNvSpPr/>
          <p:nvPr/>
        </p:nvSpPr>
        <p:spPr>
          <a:xfrm>
            <a:off x="6629400" y="1820333"/>
            <a:ext cx="1693333"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hthoek 7"/>
          <p:cNvSpPr/>
          <p:nvPr/>
        </p:nvSpPr>
        <p:spPr>
          <a:xfrm>
            <a:off x="9203267" y="1684866"/>
            <a:ext cx="846666"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700" dirty="0" smtClean="0">
                <a:solidFill>
                  <a:srgbClr val="5A676A"/>
                </a:solidFill>
              </a:rPr>
              <a:t>100001</a:t>
            </a:r>
            <a:endParaRPr lang="en-GB" sz="700" dirty="0">
              <a:solidFill>
                <a:srgbClr val="5A676A"/>
              </a:solidFill>
            </a:endParaRPr>
          </a:p>
        </p:txBody>
      </p:sp>
      <p:graphicFrame>
        <p:nvGraphicFramePr>
          <p:cNvPr id="7" name="Tabel 6"/>
          <p:cNvGraphicFramePr>
            <a:graphicFrameLocks noGrp="1"/>
          </p:cNvGraphicFramePr>
          <p:nvPr>
            <p:extLst>
              <p:ext uri="{D42A27DB-BD31-4B8C-83A1-F6EECF244321}">
                <p14:modId xmlns:p14="http://schemas.microsoft.com/office/powerpoint/2010/main" val="804637883"/>
              </p:ext>
            </p:extLst>
          </p:nvPr>
        </p:nvGraphicFramePr>
        <p:xfrm>
          <a:off x="1225907" y="1088813"/>
          <a:ext cx="9126691" cy="2216933"/>
        </p:xfrm>
        <a:graphic>
          <a:graphicData uri="http://schemas.openxmlformats.org/drawingml/2006/table">
            <a:tbl>
              <a:tblPr firstRow="1" bandRow="1">
                <a:tableStyleId>{5C22544A-7EE6-4342-B048-85BDC9FD1C3A}</a:tableStyleId>
              </a:tblPr>
              <a:tblGrid>
                <a:gridCol w="1445731"/>
                <a:gridCol w="7680960"/>
              </a:tblGrid>
              <a:tr h="327321">
                <a:tc>
                  <a:txBody>
                    <a:bodyPr/>
                    <a:lstStyle/>
                    <a:p>
                      <a:r>
                        <a:rPr lang="nl-NL" sz="1200" dirty="0" smtClean="0"/>
                        <a:t>Version</a:t>
                      </a:r>
                      <a:endParaRPr lang="nl-NL" sz="1200" dirty="0"/>
                    </a:p>
                  </a:txBody>
                  <a:tcPr marL="121920" marR="121920"/>
                </a:tc>
                <a:tc>
                  <a:txBody>
                    <a:bodyPr/>
                    <a:lstStyle/>
                    <a:p>
                      <a:r>
                        <a:rPr lang="nl-NL" sz="1200" dirty="0" smtClean="0"/>
                        <a:t>Changes</a:t>
                      </a:r>
                      <a:endParaRPr lang="nl-NL" sz="1200" dirty="0"/>
                    </a:p>
                  </a:txBody>
                  <a:tcPr marL="121920" marR="121920"/>
                </a:tc>
              </a:tr>
              <a:tr h="312383">
                <a:tc>
                  <a:txBody>
                    <a:bodyPr/>
                    <a:lstStyle/>
                    <a:p>
                      <a:r>
                        <a:rPr lang="nl-NL" sz="1100" dirty="0" smtClean="0"/>
                        <a:t>1.1</a:t>
                      </a:r>
                      <a:endParaRPr lang="nl-NL" sz="1100" dirty="0"/>
                    </a:p>
                  </a:txBody>
                  <a:tcPr marL="121920" marR="121920"/>
                </a:tc>
                <a:tc>
                  <a:txBody>
                    <a:bodyPr/>
                    <a:lstStyle/>
                    <a:p>
                      <a:r>
                        <a:rPr lang="nl-NL" sz="1200" dirty="0" smtClean="0"/>
                        <a:t>New</a:t>
                      </a:r>
                      <a:r>
                        <a:rPr lang="nl-NL" sz="1200" baseline="0" dirty="0" smtClean="0"/>
                        <a:t> document </a:t>
                      </a:r>
                      <a:r>
                        <a:rPr lang="nl-NL" sz="1200" baseline="0" dirty="0" err="1" smtClean="0"/>
                        <a:t>versions</a:t>
                      </a:r>
                      <a:r>
                        <a:rPr lang="nl-NL" sz="1200" baseline="0" dirty="0" smtClean="0"/>
                        <a:t> of Nedu </a:t>
                      </a:r>
                      <a:r>
                        <a:rPr lang="nl-NL" sz="1200" baseline="0" dirty="0" err="1" smtClean="0"/>
                        <a:t>and</a:t>
                      </a:r>
                      <a:r>
                        <a:rPr lang="nl-NL" sz="1200" baseline="0" dirty="0" smtClean="0"/>
                        <a:t> TenneT </a:t>
                      </a:r>
                      <a:r>
                        <a:rPr lang="nl-NL" sz="1200" baseline="0" dirty="0" err="1" smtClean="0"/>
                        <a:t>documentation</a:t>
                      </a:r>
                      <a:r>
                        <a:rPr lang="nl-NL" sz="1200" baseline="0" dirty="0" smtClean="0"/>
                        <a:t> in slides 10,13,15 </a:t>
                      </a:r>
                      <a:r>
                        <a:rPr lang="nl-NL" sz="1200" baseline="0" dirty="0" err="1" smtClean="0"/>
                        <a:t>due</a:t>
                      </a:r>
                      <a:r>
                        <a:rPr lang="nl-NL" sz="1200" baseline="0" dirty="0" smtClean="0"/>
                        <a:t> </a:t>
                      </a:r>
                      <a:r>
                        <a:rPr lang="nl-NL" sz="1200" baseline="0" dirty="0" err="1" smtClean="0"/>
                        <a:t>to</a:t>
                      </a:r>
                      <a:r>
                        <a:rPr lang="nl-NL" sz="1200" baseline="0" dirty="0" smtClean="0"/>
                        <a:t> NEDU </a:t>
                      </a:r>
                      <a:r>
                        <a:rPr lang="nl-NL" sz="1200" baseline="0" dirty="0" err="1" smtClean="0"/>
                        <a:t>RFCs</a:t>
                      </a:r>
                      <a:r>
                        <a:rPr lang="nl-NL" sz="1200" baseline="0" dirty="0" smtClean="0"/>
                        <a:t> 249.4, 249.5 </a:t>
                      </a:r>
                      <a:r>
                        <a:rPr lang="nl-NL" sz="1200" baseline="0" dirty="0" err="1" smtClean="0"/>
                        <a:t>and</a:t>
                      </a:r>
                      <a:r>
                        <a:rPr lang="nl-NL" sz="1200" baseline="0" dirty="0" smtClean="0"/>
                        <a:t> 249.6. </a:t>
                      </a:r>
                      <a:r>
                        <a:rPr lang="nl-NL" sz="1200" baseline="0" dirty="0" err="1" smtClean="0"/>
                        <a:t>Besides</a:t>
                      </a:r>
                      <a:r>
                        <a:rPr lang="nl-NL" sz="1200" baseline="0" dirty="0" smtClean="0"/>
                        <a:t> </a:t>
                      </a:r>
                      <a:r>
                        <a:rPr lang="nl-NL" sz="1200" baseline="0" dirty="0" err="1" smtClean="0"/>
                        <a:t>this</a:t>
                      </a:r>
                      <a:r>
                        <a:rPr lang="nl-NL" sz="1200" baseline="0" dirty="0" smtClean="0"/>
                        <a:t> update in </a:t>
                      </a:r>
                      <a:r>
                        <a:rPr lang="nl-NL" sz="1200" baseline="0" dirty="0" err="1" smtClean="0"/>
                        <a:t>certificate</a:t>
                      </a:r>
                      <a:r>
                        <a:rPr lang="nl-NL" sz="1200" baseline="0" dirty="0" smtClean="0"/>
                        <a:t>. </a:t>
                      </a:r>
                    </a:p>
                    <a:p>
                      <a:r>
                        <a:rPr lang="nl-NL" sz="1200" baseline="0" dirty="0" smtClean="0"/>
                        <a:t>First changes </a:t>
                      </a:r>
                      <a:r>
                        <a:rPr lang="nl-NL" sz="1200" baseline="0" dirty="0" err="1" smtClean="0"/>
                        <a:t>to</a:t>
                      </a:r>
                      <a:r>
                        <a:rPr lang="nl-NL" sz="1200" baseline="0" dirty="0" smtClean="0"/>
                        <a:t> </a:t>
                      </a:r>
                      <a:r>
                        <a:rPr lang="nl-NL" sz="1200" baseline="0" dirty="0" err="1" smtClean="0"/>
                        <a:t>clarify</a:t>
                      </a:r>
                      <a:r>
                        <a:rPr lang="nl-NL" sz="1200" baseline="0" dirty="0" smtClean="0"/>
                        <a:t> </a:t>
                      </a:r>
                      <a:r>
                        <a:rPr lang="nl-NL" sz="1200" baseline="0" dirty="0" err="1" smtClean="0"/>
                        <a:t>prequalification</a:t>
                      </a:r>
                      <a:r>
                        <a:rPr lang="nl-NL" sz="1200" baseline="0" dirty="0" smtClean="0"/>
                        <a:t> </a:t>
                      </a:r>
                      <a:r>
                        <a:rPr lang="nl-NL" sz="1200" baseline="0" dirty="0" err="1" smtClean="0"/>
                        <a:t>testing</a:t>
                      </a:r>
                      <a:r>
                        <a:rPr lang="nl-NL" sz="1200" baseline="0" dirty="0" smtClean="0"/>
                        <a:t> (</a:t>
                      </a:r>
                      <a:r>
                        <a:rPr lang="nl-NL" sz="1200" baseline="0" dirty="0" err="1" smtClean="0"/>
                        <a:t>semantic</a:t>
                      </a:r>
                      <a:r>
                        <a:rPr lang="nl-NL" sz="1200" baseline="0" dirty="0" smtClean="0"/>
                        <a:t> tests) on slide 26. More </a:t>
                      </a:r>
                      <a:r>
                        <a:rPr lang="nl-NL" sz="1200" baseline="0" dirty="0" err="1" smtClean="0"/>
                        <a:t>will</a:t>
                      </a:r>
                      <a:r>
                        <a:rPr lang="nl-NL" sz="1200" baseline="0" dirty="0" smtClean="0"/>
                        <a:t> follow 17-9-2021</a:t>
                      </a:r>
                      <a:endParaRPr lang="nl-NL" sz="1200" dirty="0"/>
                    </a:p>
                  </a:txBody>
                  <a:tcPr marL="121920" marR="121920"/>
                </a:tc>
              </a:tr>
              <a:tr h="312383">
                <a:tc>
                  <a:txBody>
                    <a:bodyPr/>
                    <a:lstStyle/>
                    <a:p>
                      <a:endParaRPr lang="nl-NL" sz="1100" dirty="0"/>
                    </a:p>
                  </a:txBody>
                  <a:tcPr marL="121920" marR="121920"/>
                </a:tc>
                <a:tc>
                  <a:txBody>
                    <a:bodyPr/>
                    <a:lstStyle/>
                    <a:p>
                      <a:endParaRPr lang="nl-NL" sz="1200" dirty="0"/>
                    </a:p>
                  </a:txBody>
                  <a:tcPr marL="121920" marR="121920"/>
                </a:tc>
              </a:tr>
              <a:tr h="312383">
                <a:tc>
                  <a:txBody>
                    <a:bodyPr/>
                    <a:lstStyle/>
                    <a:p>
                      <a:endParaRPr lang="nl-NL" sz="1100" dirty="0"/>
                    </a:p>
                  </a:txBody>
                  <a:tcPr marL="121920" marR="121920"/>
                </a:tc>
                <a:tc>
                  <a:txBody>
                    <a:bodyPr/>
                    <a:lstStyle/>
                    <a:p>
                      <a:endParaRPr lang="nl-NL" sz="1200" dirty="0"/>
                    </a:p>
                  </a:txBody>
                  <a:tcPr marL="121920" marR="121920"/>
                </a:tc>
              </a:tr>
              <a:tr h="312383">
                <a:tc>
                  <a:txBody>
                    <a:bodyPr/>
                    <a:lstStyle/>
                    <a:p>
                      <a:endParaRPr lang="nl-NL" sz="1100" dirty="0"/>
                    </a:p>
                  </a:txBody>
                  <a:tcPr marL="121920" marR="121920"/>
                </a:tc>
                <a:tc>
                  <a:txBody>
                    <a:bodyPr/>
                    <a:lstStyle/>
                    <a:p>
                      <a:endParaRPr lang="nl-NL" sz="1200" dirty="0"/>
                    </a:p>
                  </a:txBody>
                  <a:tcPr marL="121920" marR="121920"/>
                </a:tc>
              </a:tr>
              <a:tr h="312383">
                <a:tc>
                  <a:txBody>
                    <a:bodyPr/>
                    <a:lstStyle/>
                    <a:p>
                      <a:endParaRPr lang="nl-NL" sz="1100" dirty="0"/>
                    </a:p>
                  </a:txBody>
                  <a:tcPr marL="121920" marR="121920"/>
                </a:tc>
                <a:tc>
                  <a:txBody>
                    <a:bodyPr/>
                    <a:lstStyle/>
                    <a:p>
                      <a:endParaRPr lang="nl-NL" sz="1200" dirty="0"/>
                    </a:p>
                  </a:txBody>
                  <a:tcPr marL="121920" marR="121920"/>
                </a:tc>
              </a:tr>
            </a:tbl>
          </a:graphicData>
        </a:graphic>
      </p:graphicFrame>
    </p:spTree>
    <p:custDataLst>
      <p:tags r:id="rId1"/>
    </p:custDataLst>
    <p:extLst>
      <p:ext uri="{BB962C8B-B14F-4D97-AF65-F5344CB8AC3E}">
        <p14:creationId xmlns:p14="http://schemas.microsoft.com/office/powerpoint/2010/main" val="33584318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en-GB" dirty="0" smtClean="0"/>
              <a:t>Test and qualification process</a:t>
            </a:r>
            <a:endParaRPr lang="en-GB" dirty="0"/>
          </a:p>
        </p:txBody>
      </p:sp>
      <p:sp>
        <p:nvSpPr>
          <p:cNvPr id="6" name="Rechthoek 5"/>
          <p:cNvSpPr/>
          <p:nvPr/>
        </p:nvSpPr>
        <p:spPr>
          <a:xfrm>
            <a:off x="6629400" y="1820333"/>
            <a:ext cx="1693333"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hthoek 7"/>
          <p:cNvSpPr/>
          <p:nvPr/>
        </p:nvSpPr>
        <p:spPr>
          <a:xfrm>
            <a:off x="9203267" y="1684866"/>
            <a:ext cx="846666"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700" dirty="0" smtClean="0">
                <a:solidFill>
                  <a:srgbClr val="5A676A"/>
                </a:solidFill>
              </a:rPr>
              <a:t>100001</a:t>
            </a:r>
            <a:endParaRPr lang="en-GB" sz="700" dirty="0">
              <a:solidFill>
                <a:srgbClr val="5A676A"/>
              </a:solidFill>
            </a:endParaRPr>
          </a:p>
        </p:txBody>
      </p:sp>
      <p:graphicFrame>
        <p:nvGraphicFramePr>
          <p:cNvPr id="2" name="Diagram 1"/>
          <p:cNvGraphicFramePr/>
          <p:nvPr>
            <p:extLst>
              <p:ext uri="{D42A27DB-BD31-4B8C-83A1-F6EECF244321}">
                <p14:modId xmlns:p14="http://schemas.microsoft.com/office/powerpoint/2010/main" val="1870730349"/>
              </p:ext>
            </p:extLst>
          </p:nvPr>
        </p:nvGraphicFramePr>
        <p:xfrm>
          <a:off x="2238188" y="1365125"/>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6859127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3"/>
          </p:nvPr>
        </p:nvSpPr>
        <p:spPr>
          <a:xfrm>
            <a:off x="1356088" y="1209936"/>
            <a:ext cx="4670640" cy="4607999"/>
          </a:xfrm>
        </p:spPr>
        <p:txBody>
          <a:bodyPr/>
          <a:lstStyle/>
          <a:p>
            <a:pPr marL="342900" indent="-342900">
              <a:buFont typeface="Arial" panose="020B0604020202020204" pitchFamily="34" charset="0"/>
              <a:buChar char="•"/>
            </a:pPr>
            <a:r>
              <a:rPr lang="en-GB" sz="1900" dirty="0" smtClean="0"/>
              <a:t>Market parties are obliged to qualify before they are allowed to participate in the message exchange (as described in the Dutch Net Code, article 13.33)</a:t>
            </a:r>
          </a:p>
          <a:p>
            <a:endParaRPr lang="en-GB" sz="500" dirty="0" smtClean="0"/>
          </a:p>
          <a:p>
            <a:pPr marL="342900" indent="-342900">
              <a:buFont typeface="Arial" panose="020B0604020202020204" pitchFamily="34" charset="0"/>
              <a:buChar char="•"/>
            </a:pPr>
            <a:r>
              <a:rPr lang="en-GB" sz="1900" dirty="0" smtClean="0"/>
              <a:t>For Allocation2.0/Tranche1 all BRP, MRP, DSO and TSO should requalify. Mainly to secure all parties talk the same messaging language. </a:t>
            </a:r>
            <a:endParaRPr lang="en-GB" sz="1900" dirty="0"/>
          </a:p>
        </p:txBody>
      </p:sp>
      <p:sp>
        <p:nvSpPr>
          <p:cNvPr id="4" name="Titel 3"/>
          <p:cNvSpPr>
            <a:spLocks noGrp="1"/>
          </p:cNvSpPr>
          <p:nvPr>
            <p:ph type="title"/>
          </p:nvPr>
        </p:nvSpPr>
        <p:spPr/>
        <p:txBody>
          <a:bodyPr>
            <a:normAutofit fontScale="90000"/>
          </a:bodyPr>
          <a:lstStyle/>
          <a:p>
            <a:r>
              <a:rPr lang="en-GB" dirty="0" smtClean="0"/>
              <a:t>Test and Qualification process</a:t>
            </a:r>
            <a:endParaRPr lang="en-GB" dirty="0"/>
          </a:p>
        </p:txBody>
      </p:sp>
      <p:sp>
        <p:nvSpPr>
          <p:cNvPr id="8" name="PIJL-RECHTS 7"/>
          <p:cNvSpPr/>
          <p:nvPr/>
        </p:nvSpPr>
        <p:spPr>
          <a:xfrm>
            <a:off x="1778574" y="4593905"/>
            <a:ext cx="5067299" cy="752475"/>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nl-NL" dirty="0" smtClean="0"/>
              <a:t>Test </a:t>
            </a:r>
            <a:r>
              <a:rPr lang="nl-NL" dirty="0" err="1" smtClean="0"/>
              <a:t>phase</a:t>
            </a:r>
            <a:endParaRPr lang="nl-NL" dirty="0"/>
          </a:p>
        </p:txBody>
      </p:sp>
      <p:sp>
        <p:nvSpPr>
          <p:cNvPr id="9" name="PIJL-RECHTS 8"/>
          <p:cNvSpPr/>
          <p:nvPr/>
        </p:nvSpPr>
        <p:spPr>
          <a:xfrm>
            <a:off x="6864925" y="4593905"/>
            <a:ext cx="3495676" cy="752475"/>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nl-NL" dirty="0" err="1" smtClean="0"/>
              <a:t>Qualification</a:t>
            </a:r>
            <a:r>
              <a:rPr lang="nl-NL" dirty="0" smtClean="0"/>
              <a:t> </a:t>
            </a:r>
            <a:r>
              <a:rPr lang="nl-NL" dirty="0" err="1" smtClean="0"/>
              <a:t>phase</a:t>
            </a:r>
            <a:endParaRPr lang="nl-NL" dirty="0"/>
          </a:p>
        </p:txBody>
      </p:sp>
      <p:sp>
        <p:nvSpPr>
          <p:cNvPr id="10" name="Ovaal 9"/>
          <p:cNvSpPr/>
          <p:nvPr/>
        </p:nvSpPr>
        <p:spPr>
          <a:xfrm>
            <a:off x="10608250" y="4527229"/>
            <a:ext cx="885825" cy="885825"/>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nl-NL" sz="3600" dirty="0" smtClean="0"/>
              <a:t>Q</a:t>
            </a:r>
            <a:endParaRPr lang="nl-NL" sz="3600" dirty="0"/>
          </a:p>
        </p:txBody>
      </p:sp>
      <p:sp>
        <p:nvSpPr>
          <p:cNvPr id="11" name="Rechthoek 10"/>
          <p:cNvSpPr/>
          <p:nvPr/>
        </p:nvSpPr>
        <p:spPr>
          <a:xfrm>
            <a:off x="2007174" y="5508305"/>
            <a:ext cx="2076452" cy="40957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nl-NL" sz="1400" b="1" dirty="0" smtClean="0"/>
              <a:t>Connectivity </a:t>
            </a:r>
            <a:r>
              <a:rPr lang="nl-NL" sz="1400" b="1" dirty="0" err="1" smtClean="0"/>
              <a:t>testing</a:t>
            </a:r>
            <a:endParaRPr lang="nl-NL" sz="1400" b="1" dirty="0"/>
          </a:p>
        </p:txBody>
      </p:sp>
      <p:sp>
        <p:nvSpPr>
          <p:cNvPr id="12" name="Rechthoek 11"/>
          <p:cNvSpPr/>
          <p:nvPr/>
        </p:nvSpPr>
        <p:spPr>
          <a:xfrm>
            <a:off x="4455099" y="5508303"/>
            <a:ext cx="2152652" cy="409579"/>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nl-NL" sz="1400" b="1" dirty="0" err="1" smtClean="0"/>
              <a:t>Semantic</a:t>
            </a:r>
            <a:r>
              <a:rPr lang="nl-NL" sz="1400" b="1" dirty="0" smtClean="0"/>
              <a:t> </a:t>
            </a:r>
            <a:r>
              <a:rPr lang="nl-NL" sz="1400" b="1" dirty="0" err="1" smtClean="0"/>
              <a:t>testing</a:t>
            </a:r>
            <a:endParaRPr lang="nl-NL" sz="1400" b="1" dirty="0"/>
          </a:p>
        </p:txBody>
      </p:sp>
      <p:sp>
        <p:nvSpPr>
          <p:cNvPr id="13" name="Rechthoek 12"/>
          <p:cNvSpPr/>
          <p:nvPr/>
        </p:nvSpPr>
        <p:spPr>
          <a:xfrm>
            <a:off x="7084000" y="5508304"/>
            <a:ext cx="3114675" cy="40957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nl-NL" sz="1400" b="1" dirty="0" err="1" smtClean="0"/>
              <a:t>Executing</a:t>
            </a:r>
            <a:r>
              <a:rPr lang="nl-NL" sz="1400" b="1" dirty="0" smtClean="0"/>
              <a:t> </a:t>
            </a:r>
            <a:r>
              <a:rPr lang="nl-NL" sz="1400" b="1" dirty="0" err="1" smtClean="0"/>
              <a:t>qualification</a:t>
            </a:r>
            <a:r>
              <a:rPr lang="nl-NL" sz="1400" b="1" dirty="0" smtClean="0"/>
              <a:t> </a:t>
            </a:r>
            <a:r>
              <a:rPr lang="nl-NL" sz="1400" b="1" dirty="0" err="1" smtClean="0"/>
              <a:t>scenarios</a:t>
            </a:r>
            <a:endParaRPr lang="nl-NL" sz="1400" b="1" dirty="0"/>
          </a:p>
        </p:txBody>
      </p:sp>
      <p:sp>
        <p:nvSpPr>
          <p:cNvPr id="14" name="Tijdelijke aanduiding voor tekst 1"/>
          <p:cNvSpPr txBox="1">
            <a:spLocks/>
          </p:cNvSpPr>
          <p:nvPr/>
        </p:nvSpPr>
        <p:spPr>
          <a:xfrm>
            <a:off x="6888214" y="1203817"/>
            <a:ext cx="4670640" cy="4607999"/>
          </a:xfrm>
          <a:prstGeom prst="rect">
            <a:avLst/>
          </a:prstGeom>
        </p:spPr>
        <p:txBody>
          <a:bodyPr vert="horz" lIns="0" tIns="0" rIns="0" bIns="0" rtlCol="0">
            <a:noAutofit/>
          </a:bodyPr>
          <a:lstStyle>
            <a:lvl1pPr marL="0" indent="0" algn="l" defTabSz="914053" rtl="0" eaLnBrk="1" latinLnBrk="0" hangingPunct="1">
              <a:lnSpc>
                <a:spcPct val="90000"/>
              </a:lnSpc>
              <a:spcBef>
                <a:spcPts val="1000"/>
              </a:spcBef>
              <a:buFont typeface="Arial" panose="020B0604020202020204" pitchFamily="34" charset="0"/>
              <a:buNone/>
              <a:defRPr sz="2000" kern="1200">
                <a:solidFill>
                  <a:schemeClr val="accent5"/>
                </a:solidFill>
                <a:latin typeface="+mn-lt"/>
                <a:ea typeface="+mn-ea"/>
                <a:cs typeface="+mn-cs"/>
              </a:defRPr>
            </a:lvl1pPr>
            <a:lvl2pPr marL="0" indent="-234811" algn="l" defTabSz="914053" rtl="0" eaLnBrk="1" latinLnBrk="0" hangingPunct="1">
              <a:lnSpc>
                <a:spcPct val="90000"/>
              </a:lnSpc>
              <a:spcBef>
                <a:spcPts val="500"/>
              </a:spcBef>
              <a:buFont typeface="Wingdings" pitchFamily="2" charset="2"/>
              <a:buChar char="§"/>
              <a:defRPr sz="2000" kern="1200">
                <a:solidFill>
                  <a:schemeClr val="accent5"/>
                </a:solidFill>
                <a:latin typeface="+mn-lt"/>
                <a:ea typeface="+mn-ea"/>
                <a:cs typeface="+mn-cs"/>
              </a:defRPr>
            </a:lvl2pPr>
            <a:lvl3pPr marL="485812" indent="-233909" algn="l" defTabSz="914053" rtl="0" eaLnBrk="1" latinLnBrk="0" hangingPunct="1">
              <a:lnSpc>
                <a:spcPct val="90000"/>
              </a:lnSpc>
              <a:spcBef>
                <a:spcPts val="500"/>
              </a:spcBef>
              <a:buFont typeface="Arial"/>
              <a:buChar char="▫"/>
              <a:defRPr sz="2000" kern="1200">
                <a:solidFill>
                  <a:schemeClr val="accent5"/>
                </a:solidFill>
                <a:latin typeface="+mn-lt"/>
                <a:ea typeface="+mn-ea"/>
                <a:cs typeface="+mn-cs"/>
              </a:defRPr>
            </a:lvl3pPr>
            <a:lvl4pPr marL="719723" indent="-233909" algn="l" defTabSz="914053" rtl="0" eaLnBrk="1" latinLnBrk="0" hangingPunct="1">
              <a:lnSpc>
                <a:spcPct val="90000"/>
              </a:lnSpc>
              <a:spcBef>
                <a:spcPts val="500"/>
              </a:spcBef>
              <a:buFont typeface="Arial"/>
              <a:buChar char="▫"/>
              <a:defRPr sz="2000" kern="1200">
                <a:solidFill>
                  <a:schemeClr val="accent5"/>
                </a:solidFill>
                <a:latin typeface="+mn-lt"/>
                <a:ea typeface="+mn-ea"/>
                <a:cs typeface="+mn-cs"/>
              </a:defRPr>
            </a:lvl4pPr>
            <a:lvl5pPr marL="953637" indent="-233909" algn="l" defTabSz="914053" rtl="0" eaLnBrk="1" latinLnBrk="0" hangingPunct="1">
              <a:lnSpc>
                <a:spcPct val="90000"/>
              </a:lnSpc>
              <a:spcBef>
                <a:spcPts val="500"/>
              </a:spcBef>
              <a:buFont typeface="Arial"/>
              <a:buChar char="▫"/>
              <a:defRPr sz="2000" kern="1200">
                <a:solidFill>
                  <a:schemeClr val="accent5"/>
                </a:solidFill>
                <a:latin typeface="+mn-lt"/>
                <a:ea typeface="+mn-ea"/>
                <a:cs typeface="+mn-cs"/>
              </a:defRPr>
            </a:lvl5pPr>
            <a:lvl6pPr marL="2513636" indent="-228516" algn="l" defTabSz="9140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0663" indent="-228516" algn="l" defTabSz="9140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7690" indent="-228516" algn="l" defTabSz="9140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4714" indent="-228516" algn="l" defTabSz="9140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GB" sz="1900" dirty="0" smtClean="0"/>
              <a:t>The first step is a set of activities </a:t>
            </a:r>
            <a:r>
              <a:rPr lang="en-GB" sz="1900" dirty="0" err="1" smtClean="0"/>
              <a:t>labeled</a:t>
            </a:r>
            <a:r>
              <a:rPr lang="en-GB" sz="1900" dirty="0" smtClean="0"/>
              <a:t> as “ getting started” </a:t>
            </a:r>
          </a:p>
          <a:p>
            <a:pPr marL="342900" indent="-342900">
              <a:buFont typeface="Arial" panose="020B0604020202020204" pitchFamily="34" charset="0"/>
              <a:buChar char="•"/>
            </a:pPr>
            <a:r>
              <a:rPr lang="en-GB" sz="1900" dirty="0" smtClean="0"/>
              <a:t>The second step is connectivity testing with MMC-Hub</a:t>
            </a:r>
          </a:p>
          <a:p>
            <a:endParaRPr lang="en-GB" sz="500" dirty="0" smtClean="0"/>
          </a:p>
          <a:p>
            <a:pPr marL="342900" indent="-342900">
              <a:buFont typeface="Arial" panose="020B0604020202020204" pitchFamily="34" charset="0"/>
              <a:buChar char="•"/>
            </a:pPr>
            <a:r>
              <a:rPr lang="en-GB" sz="1900" dirty="0" smtClean="0"/>
              <a:t>The third step is functional testing, which is specific for each Market Document. (“measurement series”, “stand-volume”, …) </a:t>
            </a:r>
          </a:p>
          <a:p>
            <a:pPr marL="342900" indent="-342900">
              <a:buFont typeface="Arial" panose="020B0604020202020204" pitchFamily="34" charset="0"/>
              <a:buChar char="•"/>
            </a:pPr>
            <a:r>
              <a:rPr lang="en-GB" sz="1900" dirty="0" smtClean="0"/>
              <a:t>The fourth step is qualification test.</a:t>
            </a:r>
          </a:p>
          <a:p>
            <a:pPr marL="342900" indent="-342900">
              <a:buFont typeface="Arial" panose="020B0604020202020204" pitchFamily="34" charset="0"/>
              <a:buChar char="•"/>
            </a:pPr>
            <a:r>
              <a:rPr lang="en-GB" sz="1900" dirty="0" smtClean="0"/>
              <a:t>The final step </a:t>
            </a:r>
            <a:r>
              <a:rPr lang="en-GB" sz="1900" dirty="0"/>
              <a:t>i</a:t>
            </a:r>
            <a:r>
              <a:rPr lang="en-GB" sz="1900" dirty="0" smtClean="0"/>
              <a:t>s go-live</a:t>
            </a:r>
            <a:endParaRPr lang="en-GB" sz="1900" dirty="0"/>
          </a:p>
        </p:txBody>
      </p:sp>
    </p:spTree>
    <p:custDataLst>
      <p:tags r:id="rId1"/>
    </p:custDataLst>
    <p:extLst>
      <p:ext uri="{BB962C8B-B14F-4D97-AF65-F5344CB8AC3E}">
        <p14:creationId xmlns:p14="http://schemas.microsoft.com/office/powerpoint/2010/main" val="10526092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4"/>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301025" y="1379716"/>
            <a:ext cx="5794975" cy="2752826"/>
          </a:xfrm>
        </p:spPr>
        <p:txBody>
          <a:bodyPr/>
          <a:lstStyle/>
          <a:p>
            <a:r>
              <a:rPr lang="en-GB" dirty="0" smtClean="0">
                <a:solidFill>
                  <a:schemeClr val="accent1">
                    <a:lumMod val="60000"/>
                    <a:lumOff val="40000"/>
                  </a:schemeClr>
                </a:solidFill>
              </a:rPr>
              <a:t>Get started</a:t>
            </a:r>
            <a:r>
              <a:rPr lang="en-GB" dirty="0" smtClean="0"/>
              <a:t/>
            </a:r>
            <a:br>
              <a:rPr lang="en-GB" dirty="0" smtClean="0"/>
            </a:br>
            <a:r>
              <a:rPr lang="en-GB" dirty="0" smtClean="0"/>
              <a:t>Download documents</a:t>
            </a:r>
            <a:br>
              <a:rPr lang="en-GB" dirty="0" smtClean="0"/>
            </a:br>
            <a:r>
              <a:rPr lang="en-GB" dirty="0" smtClean="0"/>
              <a:t>Exchange security certificates </a:t>
            </a:r>
            <a:endParaRPr lang="en-GB" dirty="0"/>
          </a:p>
        </p:txBody>
      </p:sp>
    </p:spTree>
    <p:custDataLst>
      <p:tags r:id="rId1"/>
    </p:custDataLst>
    <p:extLst>
      <p:ext uri="{BB962C8B-B14F-4D97-AF65-F5344CB8AC3E}">
        <p14:creationId xmlns:p14="http://schemas.microsoft.com/office/powerpoint/2010/main" val="22143088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tekst 2"/>
          <p:cNvSpPr>
            <a:spLocks noGrp="1"/>
          </p:cNvSpPr>
          <p:nvPr>
            <p:ph type="body" sz="quarter" idx="13"/>
          </p:nvPr>
        </p:nvSpPr>
        <p:spPr>
          <a:xfrm>
            <a:off x="1402205" y="1014682"/>
            <a:ext cx="10031886" cy="432000"/>
          </a:xfrm>
        </p:spPr>
        <p:txBody>
          <a:bodyPr/>
          <a:lstStyle/>
          <a:p>
            <a:r>
              <a:rPr lang="en-GB" dirty="0"/>
              <a:t>Sequence</a:t>
            </a:r>
          </a:p>
        </p:txBody>
      </p:sp>
      <p:sp>
        <p:nvSpPr>
          <p:cNvPr id="4" name="Titel 3"/>
          <p:cNvSpPr>
            <a:spLocks noGrp="1"/>
          </p:cNvSpPr>
          <p:nvPr>
            <p:ph type="title"/>
          </p:nvPr>
        </p:nvSpPr>
        <p:spPr/>
        <p:txBody>
          <a:bodyPr/>
          <a:lstStyle/>
          <a:p>
            <a:r>
              <a:rPr lang="en-GB" dirty="0" smtClean="0"/>
              <a:t>To get started</a:t>
            </a:r>
            <a:endParaRPr lang="en-GB" dirty="0"/>
          </a:p>
        </p:txBody>
      </p:sp>
      <p:sp>
        <p:nvSpPr>
          <p:cNvPr id="6" name="Rechthoek 5"/>
          <p:cNvSpPr/>
          <p:nvPr/>
        </p:nvSpPr>
        <p:spPr>
          <a:xfrm>
            <a:off x="6629400" y="1820333"/>
            <a:ext cx="1693333"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hthoek 7"/>
          <p:cNvSpPr/>
          <p:nvPr/>
        </p:nvSpPr>
        <p:spPr>
          <a:xfrm>
            <a:off x="9203267" y="1684866"/>
            <a:ext cx="846666"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700" dirty="0" smtClean="0">
                <a:solidFill>
                  <a:srgbClr val="5A676A"/>
                </a:solidFill>
              </a:rPr>
              <a:t>100001</a:t>
            </a:r>
            <a:endParaRPr lang="en-GB" sz="700" dirty="0">
              <a:solidFill>
                <a:srgbClr val="5A676A"/>
              </a:solidFill>
            </a:endParaRPr>
          </a:p>
        </p:txBody>
      </p:sp>
      <p:sp>
        <p:nvSpPr>
          <p:cNvPr id="2" name="Rechthoek 1"/>
          <p:cNvSpPr/>
          <p:nvPr/>
        </p:nvSpPr>
        <p:spPr>
          <a:xfrm>
            <a:off x="1402205" y="1675403"/>
            <a:ext cx="8055560" cy="646331"/>
          </a:xfrm>
          <a:prstGeom prst="rect">
            <a:avLst/>
          </a:prstGeom>
        </p:spPr>
        <p:txBody>
          <a:bodyPr wrap="square">
            <a:spAutoFit/>
          </a:bodyPr>
          <a:lstStyle/>
          <a:p>
            <a:pPr marL="285750" lvl="0" indent="-285750">
              <a:buFont typeface="Arial" panose="020B0604020202020204" pitchFamily="34" charset="0"/>
              <a:buChar char="•"/>
            </a:pPr>
            <a:r>
              <a:rPr lang="nl-NL" smtClean="0"/>
              <a:t>mijnNedu</a:t>
            </a:r>
          </a:p>
          <a:p>
            <a:pPr marL="285750" lvl="0" indent="-285750">
              <a:buFont typeface="Arial" panose="020B0604020202020204" pitchFamily="34" charset="0"/>
              <a:buChar char="•"/>
            </a:pPr>
            <a:r>
              <a:rPr lang="nl-NL" smtClean="0"/>
              <a:t>myTenneT</a:t>
            </a:r>
            <a:endParaRPr lang="nl-NL" dirty="0"/>
          </a:p>
        </p:txBody>
      </p:sp>
    </p:spTree>
    <p:custDataLst>
      <p:tags r:id="rId1"/>
    </p:custDataLst>
    <p:extLst>
      <p:ext uri="{BB962C8B-B14F-4D97-AF65-F5344CB8AC3E}">
        <p14:creationId xmlns:p14="http://schemas.microsoft.com/office/powerpoint/2010/main" val="17513495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tekst 2"/>
          <p:cNvSpPr>
            <a:spLocks noGrp="1"/>
          </p:cNvSpPr>
          <p:nvPr>
            <p:ph type="body" sz="quarter" idx="13"/>
          </p:nvPr>
        </p:nvSpPr>
        <p:spPr>
          <a:xfrm>
            <a:off x="1402205" y="1014682"/>
            <a:ext cx="10031886" cy="432000"/>
          </a:xfrm>
        </p:spPr>
        <p:txBody>
          <a:bodyPr/>
          <a:lstStyle/>
          <a:p>
            <a:r>
              <a:rPr lang="en-GB" dirty="0"/>
              <a:t>Go to </a:t>
            </a:r>
            <a:r>
              <a:rPr lang="en-GB" b="1" dirty="0" err="1"/>
              <a:t>MijnNEDU</a:t>
            </a:r>
            <a:r>
              <a:rPr lang="en-GB" dirty="0"/>
              <a:t> to find relevant functional </a:t>
            </a:r>
            <a:r>
              <a:rPr lang="en-GB" dirty="0" smtClean="0"/>
              <a:t>documentation (displayed in slide 8)</a:t>
            </a:r>
            <a:endParaRPr lang="en-GB" dirty="0"/>
          </a:p>
        </p:txBody>
      </p:sp>
      <p:sp>
        <p:nvSpPr>
          <p:cNvPr id="4" name="Titel 3"/>
          <p:cNvSpPr>
            <a:spLocks noGrp="1"/>
          </p:cNvSpPr>
          <p:nvPr>
            <p:ph type="title"/>
          </p:nvPr>
        </p:nvSpPr>
        <p:spPr/>
        <p:txBody>
          <a:bodyPr/>
          <a:lstStyle/>
          <a:p>
            <a:r>
              <a:rPr lang="en-GB" dirty="0" smtClean="0"/>
              <a:t>To get started</a:t>
            </a:r>
            <a:endParaRPr lang="en-GB" dirty="0"/>
          </a:p>
        </p:txBody>
      </p:sp>
      <p:sp>
        <p:nvSpPr>
          <p:cNvPr id="6" name="Rechthoek 5"/>
          <p:cNvSpPr/>
          <p:nvPr/>
        </p:nvSpPr>
        <p:spPr>
          <a:xfrm>
            <a:off x="6629400" y="1820333"/>
            <a:ext cx="1693333"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hthoek 7"/>
          <p:cNvSpPr/>
          <p:nvPr/>
        </p:nvSpPr>
        <p:spPr>
          <a:xfrm>
            <a:off x="9203267" y="1684866"/>
            <a:ext cx="846666"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700" dirty="0" smtClean="0">
                <a:solidFill>
                  <a:srgbClr val="5A676A"/>
                </a:solidFill>
              </a:rPr>
              <a:t>100001</a:t>
            </a:r>
            <a:endParaRPr lang="en-GB" sz="700" dirty="0">
              <a:solidFill>
                <a:srgbClr val="5A676A"/>
              </a:solidFill>
            </a:endParaRPr>
          </a:p>
        </p:txBody>
      </p:sp>
      <p:sp>
        <p:nvSpPr>
          <p:cNvPr id="2" name="Rechthoek 1"/>
          <p:cNvSpPr/>
          <p:nvPr/>
        </p:nvSpPr>
        <p:spPr>
          <a:xfrm>
            <a:off x="1402205" y="1675403"/>
            <a:ext cx="5891356" cy="646331"/>
          </a:xfrm>
          <a:prstGeom prst="rect">
            <a:avLst/>
          </a:prstGeom>
        </p:spPr>
        <p:txBody>
          <a:bodyPr wrap="none">
            <a:spAutoFit/>
          </a:bodyPr>
          <a:lstStyle/>
          <a:p>
            <a:r>
              <a:rPr lang="en-GB" dirty="0">
                <a:hlinkClick r:id="rId4"/>
              </a:rPr>
              <a:t>https://</a:t>
            </a:r>
            <a:r>
              <a:rPr lang="en-GB" dirty="0" smtClean="0">
                <a:hlinkClick r:id="rId4"/>
              </a:rPr>
              <a:t>nedunl.sharepoint.com/sites/ThemaRelease2021</a:t>
            </a:r>
            <a:endParaRPr lang="en-GB" dirty="0" smtClean="0"/>
          </a:p>
          <a:p>
            <a:r>
              <a:rPr lang="en-GB" dirty="0" smtClean="0"/>
              <a:t>Under: Release/</a:t>
            </a:r>
            <a:r>
              <a:rPr lang="en-GB" dirty="0" err="1" smtClean="0"/>
              <a:t>ThemaRelease</a:t>
            </a:r>
            <a:r>
              <a:rPr lang="en-GB" dirty="0" smtClean="0"/>
              <a:t> 2021</a:t>
            </a:r>
            <a:endParaRPr lang="en-GB" dirty="0"/>
          </a:p>
        </p:txBody>
      </p:sp>
      <p:sp>
        <p:nvSpPr>
          <p:cNvPr id="17" name="Rechthoek 16"/>
          <p:cNvSpPr/>
          <p:nvPr/>
        </p:nvSpPr>
        <p:spPr>
          <a:xfrm>
            <a:off x="1473922" y="2383615"/>
            <a:ext cx="9740808" cy="3693319"/>
          </a:xfrm>
          <a:prstGeom prst="rect">
            <a:avLst/>
          </a:prstGeom>
        </p:spPr>
        <p:txBody>
          <a:bodyPr wrap="none">
            <a:spAutoFit/>
          </a:bodyPr>
          <a:lstStyle/>
          <a:p>
            <a:r>
              <a:rPr lang="en-GB" dirty="0" smtClean="0"/>
              <a:t>Relevant functional documentation to start software implementation:</a:t>
            </a:r>
          </a:p>
          <a:p>
            <a:pPr marL="285750" indent="-285750">
              <a:buFont typeface="Arial" panose="020B0604020202020204" pitchFamily="34" charset="0"/>
              <a:buChar char="•"/>
            </a:pPr>
            <a:r>
              <a:rPr lang="en-GB" dirty="0" smtClean="0"/>
              <a:t>Change descriptions (Issues)</a:t>
            </a:r>
          </a:p>
          <a:p>
            <a:pPr marL="285750" indent="-285750">
              <a:buFont typeface="Arial" panose="020B0604020202020204" pitchFamily="34" charset="0"/>
              <a:buChar char="•"/>
            </a:pPr>
            <a:r>
              <a:rPr lang="en-GB" dirty="0" smtClean="0"/>
              <a:t>Business requirements specification (BRS)</a:t>
            </a:r>
          </a:p>
          <a:p>
            <a:pPr marL="285750" indent="-285750">
              <a:buFont typeface="Arial" panose="020B0604020202020204" pitchFamily="34" charset="0"/>
              <a:buChar char="•"/>
            </a:pPr>
            <a:r>
              <a:rPr lang="en-GB" dirty="0" smtClean="0"/>
              <a:t>Business services (Service </a:t>
            </a:r>
            <a:r>
              <a:rPr lang="en-GB" dirty="0" err="1" smtClean="0"/>
              <a:t>beschrijvingen</a:t>
            </a:r>
            <a:r>
              <a:rPr lang="en-GB" dirty="0" smtClean="0"/>
              <a:t>)</a:t>
            </a:r>
          </a:p>
          <a:p>
            <a:pPr marL="285750" indent="-285750">
              <a:buFont typeface="Arial" panose="020B0604020202020204" pitchFamily="34" charset="0"/>
              <a:buChar char="•"/>
            </a:pPr>
            <a:r>
              <a:rPr lang="en-GB" dirty="0" smtClean="0"/>
              <a:t>XSD (</a:t>
            </a:r>
            <a:r>
              <a:rPr lang="en-GB" dirty="0" err="1" smtClean="0"/>
              <a:t>bericht</a:t>
            </a:r>
            <a:r>
              <a:rPr lang="en-GB" dirty="0" smtClean="0"/>
              <a:t> </a:t>
            </a:r>
            <a:r>
              <a:rPr lang="en-GB" dirty="0" err="1" smtClean="0"/>
              <a:t>definities</a:t>
            </a:r>
            <a:r>
              <a:rPr lang="en-GB" dirty="0" smtClean="0"/>
              <a:t>)</a:t>
            </a:r>
          </a:p>
          <a:p>
            <a:pPr marL="285750" indent="-285750">
              <a:buFont typeface="Arial" panose="020B0604020202020204" pitchFamily="34" charset="0"/>
              <a:buChar char="•"/>
            </a:pPr>
            <a:r>
              <a:rPr lang="en-GB" dirty="0" smtClean="0"/>
              <a:t>Example messages (</a:t>
            </a:r>
            <a:r>
              <a:rPr lang="en-GB" dirty="0" err="1" smtClean="0"/>
              <a:t>voorbeeldberichten</a:t>
            </a:r>
            <a:r>
              <a:rPr lang="en-GB" dirty="0" smtClean="0"/>
              <a:t>)</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smtClean="0"/>
              <a:t>All documents are necessary for MRP, BRP, DSO, TSO. There are 2 exceptions. </a:t>
            </a:r>
          </a:p>
          <a:p>
            <a:pPr marL="742946" lvl="1" indent="-285750">
              <a:buFont typeface="Arial" panose="020B0604020202020204" pitchFamily="34" charset="0"/>
              <a:buChar char="•"/>
            </a:pPr>
            <a:r>
              <a:rPr lang="en-GB" dirty="0" smtClean="0"/>
              <a:t>The BRP do not need </a:t>
            </a:r>
            <a:r>
              <a:rPr lang="nl-NL" dirty="0" smtClean="0"/>
              <a:t>Business </a:t>
            </a:r>
            <a:r>
              <a:rPr lang="nl-NL" dirty="0"/>
              <a:t>Service Uitwisselen meetgegevens volumes </a:t>
            </a:r>
            <a:r>
              <a:rPr lang="nl-NL" dirty="0" smtClean="0"/>
              <a:t>installatie</a:t>
            </a:r>
          </a:p>
          <a:p>
            <a:pPr marL="742946" lvl="1" indent="-285750">
              <a:buFont typeface="Arial" panose="020B0604020202020204" pitchFamily="34" charset="0"/>
              <a:buChar char="•"/>
            </a:pPr>
            <a:r>
              <a:rPr lang="nl-NL" dirty="0" smtClean="0"/>
              <a:t>The TSO-G does </a:t>
            </a:r>
            <a:r>
              <a:rPr lang="nl-NL" dirty="0" err="1" smtClean="0"/>
              <a:t>not</a:t>
            </a:r>
            <a:r>
              <a:rPr lang="nl-NL" dirty="0" smtClean="0"/>
              <a:t> </a:t>
            </a:r>
            <a:r>
              <a:rPr lang="nl-NL" dirty="0" err="1" smtClean="0"/>
              <a:t>need</a:t>
            </a:r>
            <a:r>
              <a:rPr lang="nl-NL" dirty="0" smtClean="0"/>
              <a:t> </a:t>
            </a:r>
          </a:p>
          <a:p>
            <a:pPr marL="1200142" lvl="2" indent="-285750">
              <a:buFont typeface="Arial" panose="020B0604020202020204" pitchFamily="34" charset="0"/>
              <a:buChar char="•"/>
            </a:pPr>
            <a:r>
              <a:rPr lang="nl-NL" dirty="0"/>
              <a:t>Business Service Uitwisselen meetgegevens volumes en meterstanden</a:t>
            </a:r>
          </a:p>
          <a:p>
            <a:pPr marL="1200142" lvl="2" indent="-285750">
              <a:buFont typeface="Arial" panose="020B0604020202020204" pitchFamily="34" charset="0"/>
              <a:buChar char="•"/>
            </a:pPr>
            <a:r>
              <a:rPr lang="nl-NL" dirty="0"/>
              <a:t>Business Service Uitwisselen meetgegevens volumes installatie</a:t>
            </a:r>
          </a:p>
          <a:p>
            <a:pPr marL="1200142" lvl="2" indent="-285750">
              <a:buFont typeface="Arial" panose="020B0604020202020204" pitchFamily="34" charset="0"/>
              <a:buChar char="•"/>
            </a:pPr>
            <a:r>
              <a:rPr lang="nl-NL" dirty="0"/>
              <a:t>Business Service Uitwisselen </a:t>
            </a:r>
            <a:r>
              <a:rPr lang="nl-NL" dirty="0" smtClean="0"/>
              <a:t>herzieningsverzoeken</a:t>
            </a:r>
            <a:endParaRPr lang="en-GB" dirty="0"/>
          </a:p>
        </p:txBody>
      </p:sp>
    </p:spTree>
    <p:custDataLst>
      <p:tags r:id="rId1"/>
    </p:custDataLst>
    <p:extLst>
      <p:ext uri="{BB962C8B-B14F-4D97-AF65-F5344CB8AC3E}">
        <p14:creationId xmlns:p14="http://schemas.microsoft.com/office/powerpoint/2010/main" val="32441719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tekst 2"/>
          <p:cNvSpPr>
            <a:spLocks noGrp="1"/>
          </p:cNvSpPr>
          <p:nvPr>
            <p:ph type="body" sz="quarter" idx="13"/>
          </p:nvPr>
        </p:nvSpPr>
        <p:spPr>
          <a:xfrm>
            <a:off x="1402205" y="1014682"/>
            <a:ext cx="10031886" cy="432000"/>
          </a:xfrm>
        </p:spPr>
        <p:txBody>
          <a:bodyPr/>
          <a:lstStyle/>
          <a:p>
            <a:r>
              <a:rPr lang="en-GB" dirty="0"/>
              <a:t>Go to </a:t>
            </a:r>
            <a:r>
              <a:rPr lang="en-GB" dirty="0" err="1"/>
              <a:t>MijnNEDU</a:t>
            </a:r>
            <a:r>
              <a:rPr lang="en-GB" dirty="0"/>
              <a:t> under Release/ThemaRelease2021</a:t>
            </a:r>
          </a:p>
        </p:txBody>
      </p:sp>
      <p:sp>
        <p:nvSpPr>
          <p:cNvPr id="4" name="Titel 3"/>
          <p:cNvSpPr>
            <a:spLocks noGrp="1"/>
          </p:cNvSpPr>
          <p:nvPr>
            <p:ph type="title"/>
          </p:nvPr>
        </p:nvSpPr>
        <p:spPr/>
        <p:txBody>
          <a:bodyPr/>
          <a:lstStyle/>
          <a:p>
            <a:r>
              <a:rPr lang="en-GB" dirty="0" smtClean="0"/>
              <a:t>To get started</a:t>
            </a:r>
            <a:endParaRPr lang="en-GB" dirty="0"/>
          </a:p>
        </p:txBody>
      </p:sp>
      <p:sp>
        <p:nvSpPr>
          <p:cNvPr id="6" name="Rechthoek 5"/>
          <p:cNvSpPr/>
          <p:nvPr/>
        </p:nvSpPr>
        <p:spPr>
          <a:xfrm>
            <a:off x="6629400" y="1820333"/>
            <a:ext cx="1693333"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hthoek 7"/>
          <p:cNvSpPr/>
          <p:nvPr/>
        </p:nvSpPr>
        <p:spPr>
          <a:xfrm>
            <a:off x="9203267" y="1684866"/>
            <a:ext cx="846666"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700" dirty="0" smtClean="0">
                <a:solidFill>
                  <a:srgbClr val="5A676A"/>
                </a:solidFill>
              </a:rPr>
              <a:t>100001</a:t>
            </a:r>
            <a:endParaRPr lang="en-GB" sz="700" dirty="0">
              <a:solidFill>
                <a:srgbClr val="5A676A"/>
              </a:solidFill>
            </a:endParaRPr>
          </a:p>
        </p:txBody>
      </p:sp>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8566" y="1684866"/>
            <a:ext cx="10936383" cy="47668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9347129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 3"/>
          <p:cNvGraphicFramePr>
            <a:graphicFrameLocks noGrp="1"/>
          </p:cNvGraphicFramePr>
          <p:nvPr>
            <p:extLst>
              <p:ext uri="{D42A27DB-BD31-4B8C-83A1-F6EECF244321}">
                <p14:modId xmlns:p14="http://schemas.microsoft.com/office/powerpoint/2010/main" val="3199529925"/>
              </p:ext>
            </p:extLst>
          </p:nvPr>
        </p:nvGraphicFramePr>
        <p:xfrm>
          <a:off x="335361" y="1021979"/>
          <a:ext cx="9126691" cy="3451151"/>
        </p:xfrm>
        <a:graphic>
          <a:graphicData uri="http://schemas.openxmlformats.org/drawingml/2006/table">
            <a:tbl>
              <a:tblPr firstRow="1" bandRow="1">
                <a:tableStyleId>{5C22544A-7EE6-4342-B048-85BDC9FD1C3A}</a:tableStyleId>
              </a:tblPr>
              <a:tblGrid>
                <a:gridCol w="6768984"/>
                <a:gridCol w="2357707"/>
              </a:tblGrid>
              <a:tr h="327321">
                <a:tc>
                  <a:txBody>
                    <a:bodyPr/>
                    <a:lstStyle/>
                    <a:p>
                      <a:r>
                        <a:rPr lang="nl-NL" sz="1200" dirty="0" err="1" smtClean="0"/>
                        <a:t>Title</a:t>
                      </a:r>
                      <a:endParaRPr lang="nl-NL" sz="1200" dirty="0"/>
                    </a:p>
                  </a:txBody>
                  <a:tcPr marL="121920" marR="121920"/>
                </a:tc>
                <a:tc>
                  <a:txBody>
                    <a:bodyPr/>
                    <a:lstStyle/>
                    <a:p>
                      <a:r>
                        <a:rPr lang="nl-NL" sz="1200" dirty="0" err="1" smtClean="0"/>
                        <a:t>version</a:t>
                      </a:r>
                      <a:endParaRPr lang="nl-NL" sz="1200" dirty="0"/>
                    </a:p>
                  </a:txBody>
                  <a:tcPr marL="121920" marR="121920"/>
                </a:tc>
              </a:tr>
              <a:tr h="312383">
                <a:tc>
                  <a:txBody>
                    <a:bodyPr/>
                    <a:lstStyle/>
                    <a:p>
                      <a:r>
                        <a:rPr lang="nl-NL" sz="1100" dirty="0" smtClean="0"/>
                        <a:t>IC231</a:t>
                      </a:r>
                      <a:endParaRPr lang="nl-NL" sz="1100" dirty="0"/>
                    </a:p>
                  </a:txBody>
                  <a:tcPr marL="121920" marR="121920"/>
                </a:tc>
                <a:tc>
                  <a:txBody>
                    <a:bodyPr/>
                    <a:lstStyle/>
                    <a:p>
                      <a:r>
                        <a:rPr lang="nl-NL" sz="1200" dirty="0" smtClean="0"/>
                        <a:t>1.0</a:t>
                      </a:r>
                      <a:endParaRPr lang="nl-NL" sz="1200" dirty="0"/>
                    </a:p>
                  </a:txBody>
                  <a:tcPr marL="121920" marR="121920"/>
                </a:tc>
              </a:tr>
              <a:tr h="312383">
                <a:tc>
                  <a:txBody>
                    <a:bodyPr/>
                    <a:lstStyle/>
                    <a:p>
                      <a:r>
                        <a:rPr lang="nl-NL" sz="1100" dirty="0" smtClean="0"/>
                        <a:t>IC248</a:t>
                      </a:r>
                      <a:endParaRPr lang="nl-NL" sz="1100" dirty="0"/>
                    </a:p>
                  </a:txBody>
                  <a:tcPr marL="121920" marR="121920"/>
                </a:tc>
                <a:tc>
                  <a:txBody>
                    <a:bodyPr/>
                    <a:lstStyle/>
                    <a:p>
                      <a:r>
                        <a:rPr lang="nl-NL" sz="1200" dirty="0" smtClean="0"/>
                        <a:t>1.0</a:t>
                      </a:r>
                      <a:endParaRPr lang="nl-NL" sz="1200" dirty="0"/>
                    </a:p>
                  </a:txBody>
                  <a:tcPr marL="121920" marR="121920"/>
                </a:tc>
              </a:tr>
              <a:tr h="312383">
                <a:tc>
                  <a:txBody>
                    <a:bodyPr/>
                    <a:lstStyle/>
                    <a:p>
                      <a:r>
                        <a:rPr lang="nl-NL" sz="1100" baseline="0" dirty="0" smtClean="0"/>
                        <a:t>IC249</a:t>
                      </a:r>
                      <a:endParaRPr lang="nl-NL" sz="1100" dirty="0"/>
                    </a:p>
                  </a:txBody>
                  <a:tcPr marL="121920" marR="121920"/>
                </a:tc>
                <a:tc>
                  <a:txBody>
                    <a:bodyPr/>
                    <a:lstStyle/>
                    <a:p>
                      <a:r>
                        <a:rPr lang="nl-NL" sz="1200" dirty="0" smtClean="0"/>
                        <a:t>1.0</a:t>
                      </a:r>
                      <a:endParaRPr lang="nl-NL" sz="1200" dirty="0"/>
                    </a:p>
                  </a:txBody>
                  <a:tcPr marL="121920" marR="121920"/>
                </a:tc>
              </a:tr>
              <a:tr h="312383">
                <a:tc>
                  <a:txBody>
                    <a:bodyPr/>
                    <a:lstStyle/>
                    <a:p>
                      <a:r>
                        <a:rPr lang="nl-NL" sz="1100" dirty="0" smtClean="0"/>
                        <a:t>BRS Meetgegevens en reclamaties meetgegevens GV</a:t>
                      </a:r>
                      <a:endParaRPr lang="nl-NL" sz="1100" dirty="0"/>
                    </a:p>
                  </a:txBody>
                  <a:tcPr marL="121920" marR="121920"/>
                </a:tc>
                <a:tc>
                  <a:txBody>
                    <a:bodyPr/>
                    <a:lstStyle/>
                    <a:p>
                      <a:r>
                        <a:rPr lang="nl-NL" sz="1200" dirty="0" smtClean="0"/>
                        <a:t>4.0</a:t>
                      </a:r>
                      <a:endParaRPr lang="nl-NL" sz="1200" dirty="0"/>
                    </a:p>
                  </a:txBody>
                  <a:tcPr marL="121920" marR="121920"/>
                </a:tc>
              </a:tr>
              <a:tr h="312383">
                <a:tc>
                  <a:txBody>
                    <a:bodyPr/>
                    <a:lstStyle/>
                    <a:p>
                      <a:r>
                        <a:rPr lang="nl-NL" sz="1100" dirty="0" smtClean="0"/>
                        <a:t>MSP NEDU Retailprocessen</a:t>
                      </a:r>
                      <a:endParaRPr lang="nl-NL" sz="1100" dirty="0"/>
                    </a:p>
                  </a:txBody>
                  <a:tcPr marL="121920" marR="121920"/>
                </a:tc>
                <a:tc>
                  <a:txBody>
                    <a:bodyPr/>
                    <a:lstStyle/>
                    <a:p>
                      <a:r>
                        <a:rPr lang="nl-NL" sz="1200" dirty="0" smtClean="0"/>
                        <a:t>1.5</a:t>
                      </a:r>
                      <a:endParaRPr lang="nl-NL" sz="1200" dirty="0"/>
                    </a:p>
                  </a:txBody>
                  <a:tcPr marL="121920" marR="121920"/>
                </a:tc>
              </a:tr>
              <a:tr h="312383">
                <a:tc>
                  <a:txBody>
                    <a:bodyPr/>
                    <a:lstStyle/>
                    <a:p>
                      <a:r>
                        <a:rPr lang="nl-NL" sz="1100" dirty="0" smtClean="0"/>
                        <a:t>Business Service Uitwisselen meetgegevens tijdseries </a:t>
                      </a:r>
                      <a:endParaRPr lang="nl-NL" sz="1100" dirty="0"/>
                    </a:p>
                  </a:txBody>
                  <a:tcPr marL="121920" marR="121920"/>
                </a:tc>
                <a:tc>
                  <a:txBody>
                    <a:bodyPr/>
                    <a:lstStyle/>
                    <a:p>
                      <a:r>
                        <a:rPr lang="nl-NL" sz="1200" dirty="0" smtClean="0"/>
                        <a:t>5.0</a:t>
                      </a:r>
                      <a:endParaRPr lang="nl-NL" sz="1200" dirty="0"/>
                    </a:p>
                  </a:txBody>
                  <a:tcPr marL="121920" marR="121920"/>
                </a:tc>
              </a:tr>
              <a:tr h="312383">
                <a:tc>
                  <a:txBody>
                    <a:bodyPr/>
                    <a:lstStyle/>
                    <a:p>
                      <a:r>
                        <a:rPr lang="nl-NL" sz="1100" dirty="0" smtClean="0"/>
                        <a:t>Business Service Uitwisselen meetgegevens volumes en meterstanden</a:t>
                      </a:r>
                      <a:endParaRPr lang="nl-NL" sz="1100" dirty="0"/>
                    </a:p>
                  </a:txBody>
                  <a:tcPr marL="121920" marR="121920"/>
                </a:tc>
                <a:tc>
                  <a:txBody>
                    <a:bodyPr/>
                    <a:lstStyle/>
                    <a:p>
                      <a:r>
                        <a:rPr lang="nl-NL" sz="1200" dirty="0" smtClean="0"/>
                        <a:t>3.0</a:t>
                      </a:r>
                      <a:endParaRPr lang="nl-NL" sz="1200" dirty="0"/>
                    </a:p>
                  </a:txBody>
                  <a:tcPr marL="121920" marR="121920"/>
                </a:tc>
              </a:tr>
              <a:tr h="31238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sz="1100" dirty="0" smtClean="0"/>
                        <a:t>Business Service Uitwisselen meetgegevens volumes installatie</a:t>
                      </a:r>
                    </a:p>
                  </a:txBody>
                  <a:tcPr marL="121920" marR="121920"/>
                </a:tc>
                <a:tc>
                  <a:txBody>
                    <a:bodyPr/>
                    <a:lstStyle/>
                    <a:p>
                      <a:r>
                        <a:rPr lang="nl-NL" sz="1200" dirty="0" smtClean="0"/>
                        <a:t>3.0</a:t>
                      </a:r>
                      <a:endParaRPr lang="nl-NL" sz="1200" dirty="0"/>
                    </a:p>
                  </a:txBody>
                  <a:tcPr marL="121920" marR="121920"/>
                </a:tc>
              </a:tr>
              <a:tr h="31238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sz="1100" dirty="0" smtClean="0"/>
                        <a:t>Business Service Uitwisselen herzieningsverzoeken</a:t>
                      </a:r>
                    </a:p>
                  </a:txBody>
                  <a:tcPr marL="121920" marR="121920"/>
                </a:tc>
                <a:tc>
                  <a:txBody>
                    <a:bodyPr/>
                    <a:lstStyle/>
                    <a:p>
                      <a:r>
                        <a:rPr lang="nl-NL" sz="1200" dirty="0" smtClean="0"/>
                        <a:t>3.0</a:t>
                      </a:r>
                      <a:endParaRPr lang="nl-NL" sz="1200" dirty="0"/>
                    </a:p>
                  </a:txBody>
                  <a:tcPr marL="121920" marR="121920"/>
                </a:tc>
              </a:tr>
              <a:tr h="31238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sz="1100" dirty="0" err="1" smtClean="0"/>
                        <a:t>Example</a:t>
                      </a:r>
                      <a:r>
                        <a:rPr lang="nl-NL" sz="1100" dirty="0" smtClean="0"/>
                        <a:t> </a:t>
                      </a:r>
                      <a:r>
                        <a:rPr lang="nl-NL" sz="1100" dirty="0" err="1" smtClean="0"/>
                        <a:t>messages</a:t>
                      </a:r>
                      <a:r>
                        <a:rPr lang="nl-NL" sz="1100" dirty="0" smtClean="0"/>
                        <a:t> (voorbeeldberichten)</a:t>
                      </a:r>
                    </a:p>
                  </a:txBody>
                  <a:tcPr marL="121920" marR="121920"/>
                </a:tc>
                <a:tc>
                  <a:txBody>
                    <a:bodyPr/>
                    <a:lstStyle/>
                    <a:p>
                      <a:r>
                        <a:rPr lang="nl-NL" sz="1200" dirty="0" smtClean="0"/>
                        <a:t>1</a:t>
                      </a:r>
                      <a:endParaRPr lang="nl-NL" sz="1200" dirty="0"/>
                    </a:p>
                  </a:txBody>
                  <a:tcPr marL="121920" marR="121920"/>
                </a:tc>
              </a:tr>
            </a:tbl>
          </a:graphicData>
        </a:graphic>
      </p:graphicFrame>
      <p:sp>
        <p:nvSpPr>
          <p:cNvPr id="5" name="Tekstvak 4"/>
          <p:cNvSpPr txBox="1"/>
          <p:nvPr/>
        </p:nvSpPr>
        <p:spPr>
          <a:xfrm>
            <a:off x="335360" y="393268"/>
            <a:ext cx="11329259" cy="646331"/>
          </a:xfrm>
          <a:prstGeom prst="rect">
            <a:avLst/>
          </a:prstGeom>
          <a:noFill/>
        </p:spPr>
        <p:txBody>
          <a:bodyPr wrap="square" rtlCol="0">
            <a:spAutoFit/>
          </a:bodyPr>
          <a:lstStyle/>
          <a:p>
            <a:r>
              <a:rPr lang="nl-NL" sz="3600" dirty="0" err="1" smtClean="0"/>
              <a:t>Latest</a:t>
            </a:r>
            <a:r>
              <a:rPr lang="nl-NL" sz="3600" dirty="0" smtClean="0"/>
              <a:t> Versions  dd. May 20th 2021</a:t>
            </a:r>
            <a:endParaRPr lang="nl-NL" sz="3600" dirty="0"/>
          </a:p>
        </p:txBody>
      </p:sp>
      <p:sp>
        <p:nvSpPr>
          <p:cNvPr id="16" name="Tijdelijke aanduiding voor datum 15"/>
          <p:cNvSpPr>
            <a:spLocks noGrp="1"/>
          </p:cNvSpPr>
          <p:nvPr>
            <p:ph type="dt" sz="half" idx="10"/>
          </p:nvPr>
        </p:nvSpPr>
        <p:spPr/>
        <p:txBody>
          <a:bodyPr/>
          <a:lstStyle/>
          <a:p>
            <a:endParaRPr lang="nl-NL"/>
          </a:p>
        </p:txBody>
      </p:sp>
      <p:sp>
        <p:nvSpPr>
          <p:cNvPr id="17" name="Tijdelijke aanduiding voor dianummer 16"/>
          <p:cNvSpPr>
            <a:spLocks noGrp="1"/>
          </p:cNvSpPr>
          <p:nvPr>
            <p:ph type="sldNum" sz="quarter" idx="12"/>
          </p:nvPr>
        </p:nvSpPr>
        <p:spPr/>
        <p:txBody>
          <a:bodyPr/>
          <a:lstStyle/>
          <a:p>
            <a:fld id="{9A58CA01-A626-4879-BE39-56EF86A735B4}" type="slidenum">
              <a:rPr lang="nl-NL" smtClean="0"/>
              <a:t>10</a:t>
            </a:fld>
            <a:endParaRPr lang="nl-NL"/>
          </a:p>
        </p:txBody>
      </p:sp>
    </p:spTree>
    <p:extLst>
      <p:ext uri="{BB962C8B-B14F-4D97-AF65-F5344CB8AC3E}">
        <p14:creationId xmlns:p14="http://schemas.microsoft.com/office/powerpoint/2010/main" val="36215550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tekst 2"/>
          <p:cNvSpPr>
            <a:spLocks noGrp="1"/>
          </p:cNvSpPr>
          <p:nvPr>
            <p:ph type="body" sz="quarter" idx="13"/>
          </p:nvPr>
        </p:nvSpPr>
        <p:spPr>
          <a:xfrm>
            <a:off x="1364400" y="1043999"/>
            <a:ext cx="10031886" cy="432000"/>
          </a:xfrm>
        </p:spPr>
        <p:txBody>
          <a:bodyPr/>
          <a:lstStyle/>
          <a:p>
            <a:r>
              <a:rPr lang="en-GB" dirty="0"/>
              <a:t>Go to </a:t>
            </a:r>
            <a:r>
              <a:rPr lang="en-GB" dirty="0" err="1"/>
              <a:t>MyTenneT</a:t>
            </a:r>
            <a:r>
              <a:rPr lang="en-GB" dirty="0"/>
              <a:t> to find relevant MMC-Hub documentation</a:t>
            </a:r>
          </a:p>
        </p:txBody>
      </p:sp>
      <p:sp>
        <p:nvSpPr>
          <p:cNvPr id="4" name="Titel 3"/>
          <p:cNvSpPr>
            <a:spLocks noGrp="1"/>
          </p:cNvSpPr>
          <p:nvPr>
            <p:ph type="title"/>
          </p:nvPr>
        </p:nvSpPr>
        <p:spPr/>
        <p:txBody>
          <a:bodyPr/>
          <a:lstStyle/>
          <a:p>
            <a:r>
              <a:rPr lang="en-GB" dirty="0" smtClean="0"/>
              <a:t>To get started</a:t>
            </a:r>
            <a:endParaRPr lang="en-GB" dirty="0"/>
          </a:p>
        </p:txBody>
      </p:sp>
      <p:sp>
        <p:nvSpPr>
          <p:cNvPr id="6" name="Rechthoek 5"/>
          <p:cNvSpPr/>
          <p:nvPr/>
        </p:nvSpPr>
        <p:spPr>
          <a:xfrm>
            <a:off x="6629400" y="1820333"/>
            <a:ext cx="1693333"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ijdelijke aanduiding voor tekst 2"/>
          <p:cNvSpPr>
            <a:spLocks noGrp="1"/>
          </p:cNvSpPr>
          <p:nvPr>
            <p:ph type="body" sz="quarter" idx="14"/>
          </p:nvPr>
        </p:nvSpPr>
        <p:spPr>
          <a:xfrm>
            <a:off x="1408579" y="1761066"/>
            <a:ext cx="10031886" cy="432000"/>
          </a:xfrm>
        </p:spPr>
        <p:txBody>
          <a:bodyPr/>
          <a:lstStyle/>
          <a:p>
            <a:pPr marL="457200" indent="-457200">
              <a:buFont typeface="Arial" panose="020B0604020202020204" pitchFamily="34" charset="0"/>
              <a:buChar char="•"/>
            </a:pPr>
            <a:r>
              <a:rPr lang="en-GB" sz="2000" dirty="0" smtClean="0"/>
              <a:t>In case you do not have </a:t>
            </a:r>
            <a:r>
              <a:rPr lang="en-GB" sz="2000" dirty="0" err="1" smtClean="0"/>
              <a:t>myTenneT</a:t>
            </a:r>
            <a:r>
              <a:rPr lang="en-GB" sz="2000" dirty="0" smtClean="0"/>
              <a:t> access please contact tennetccc@tennet.eu</a:t>
            </a:r>
          </a:p>
          <a:p>
            <a:pPr marL="457200" indent="-457200">
              <a:buFont typeface="Arial" panose="020B0604020202020204" pitchFamily="34" charset="0"/>
              <a:buChar char="•"/>
            </a:pPr>
            <a:r>
              <a:rPr lang="en-GB" sz="2000" dirty="0" smtClean="0"/>
              <a:t>Search </a:t>
            </a:r>
            <a:r>
              <a:rPr lang="en-GB" sz="2000" dirty="0"/>
              <a:t>for </a:t>
            </a:r>
            <a:r>
              <a:rPr lang="en-GB" sz="2000" dirty="0" smtClean="0"/>
              <a:t>“MMC-Hub” </a:t>
            </a:r>
            <a:r>
              <a:rPr lang="en-GB" sz="2000" dirty="0"/>
              <a:t>in Subject there you find</a:t>
            </a:r>
            <a:r>
              <a:rPr lang="en-GB" sz="2000" dirty="0" smtClean="0"/>
              <a:t>:</a:t>
            </a:r>
          </a:p>
          <a:p>
            <a:pPr marL="943012" lvl="2" indent="-457200">
              <a:buFont typeface="Arial" panose="020B0604020202020204" pitchFamily="34" charset="0"/>
              <a:buChar char="•"/>
            </a:pPr>
            <a:r>
              <a:rPr lang="en-GB" dirty="0" smtClean="0"/>
              <a:t>MMC-Hub Web Services Guide</a:t>
            </a:r>
          </a:p>
          <a:p>
            <a:pPr marL="943012" lvl="2" indent="-457200">
              <a:buFont typeface="Arial" panose="020B0604020202020204" pitchFamily="34" charset="0"/>
              <a:buChar char="•"/>
            </a:pPr>
            <a:r>
              <a:rPr lang="en-GB" dirty="0" smtClean="0"/>
              <a:t>MMC-Hub Questionnaire other org roles</a:t>
            </a:r>
          </a:p>
          <a:p>
            <a:pPr marL="943012" lvl="2" indent="-457200">
              <a:buFont typeface="Arial" panose="020B0604020202020204" pitchFamily="34" charset="0"/>
              <a:buChar char="•"/>
            </a:pPr>
            <a:r>
              <a:rPr lang="en-GB" dirty="0"/>
              <a:t>Security certificates (transport &amp; signing)</a:t>
            </a:r>
          </a:p>
          <a:p>
            <a:pPr marL="943012" lvl="2" indent="-457200">
              <a:buFont typeface="Arial" panose="020B0604020202020204" pitchFamily="34" charset="0"/>
              <a:buChar char="•"/>
            </a:pPr>
            <a:r>
              <a:rPr lang="en-GB" dirty="0" smtClean="0"/>
              <a:t>The rest of the documentation found under MMC-Hub is not applicable for Allocatie2.0!</a:t>
            </a:r>
            <a:endParaRPr lang="en-GB" dirty="0"/>
          </a:p>
          <a:p>
            <a:pPr marL="943012" lvl="2" indent="-457200">
              <a:buFont typeface="Arial" panose="020B0604020202020204" pitchFamily="34" charset="0"/>
              <a:buChar char="•"/>
            </a:pPr>
            <a:endParaRPr lang="en-GB" dirty="0" smtClean="0"/>
          </a:p>
          <a:p>
            <a:pPr marL="457200" lvl="1" indent="-457200">
              <a:buFont typeface="Arial" panose="020B0604020202020204" pitchFamily="34" charset="0"/>
              <a:buChar char="•"/>
            </a:pPr>
            <a:endParaRPr lang="en-GB" dirty="0" smtClean="0"/>
          </a:p>
          <a:p>
            <a:pPr marL="943012" lvl="2" indent="-457200">
              <a:buFont typeface="Arial" panose="020B0604020202020204" pitchFamily="34" charset="0"/>
              <a:buChar char="•"/>
            </a:pPr>
            <a:endParaRPr lang="en-GB" dirty="0"/>
          </a:p>
          <a:p>
            <a:pPr marL="943012" lvl="2" indent="-457200">
              <a:buFont typeface="Arial" panose="020B0604020202020204" pitchFamily="34" charset="0"/>
              <a:buChar char="•"/>
            </a:pPr>
            <a:endParaRPr lang="en-GB" dirty="0"/>
          </a:p>
        </p:txBody>
      </p:sp>
    </p:spTree>
    <p:custDataLst>
      <p:tags r:id="rId1"/>
    </p:custDataLst>
    <p:extLst>
      <p:ext uri="{BB962C8B-B14F-4D97-AF65-F5344CB8AC3E}">
        <p14:creationId xmlns:p14="http://schemas.microsoft.com/office/powerpoint/2010/main" val="37389752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tekst 2"/>
          <p:cNvSpPr>
            <a:spLocks noGrp="1"/>
          </p:cNvSpPr>
          <p:nvPr>
            <p:ph type="body" sz="quarter" idx="13"/>
          </p:nvPr>
        </p:nvSpPr>
        <p:spPr>
          <a:xfrm>
            <a:off x="1390650" y="1034925"/>
            <a:ext cx="10031886" cy="432000"/>
          </a:xfrm>
        </p:spPr>
        <p:txBody>
          <a:bodyPr/>
          <a:lstStyle/>
          <a:p>
            <a:r>
              <a:rPr lang="en-GB" dirty="0"/>
              <a:t>Go to </a:t>
            </a:r>
            <a:r>
              <a:rPr lang="en-GB" dirty="0" err="1">
                <a:hlinkClick r:id="rId4"/>
              </a:rPr>
              <a:t>MyTenneT</a:t>
            </a:r>
            <a:r>
              <a:rPr lang="en-GB" dirty="0"/>
              <a:t> </a:t>
            </a:r>
            <a:r>
              <a:rPr lang="en-GB" dirty="0" smtClean="0"/>
              <a:t>(IT connections/MMC Hub/</a:t>
            </a:r>
            <a:r>
              <a:rPr lang="en-GB" dirty="0" err="1" smtClean="0"/>
              <a:t>Documention</a:t>
            </a:r>
            <a:r>
              <a:rPr lang="en-GB" dirty="0" smtClean="0"/>
              <a:t>) to </a:t>
            </a:r>
            <a:r>
              <a:rPr lang="en-GB" dirty="0"/>
              <a:t>find relevant MMC-Hub documentation</a:t>
            </a:r>
            <a:endParaRPr lang="en-GB" dirty="0" smtClean="0"/>
          </a:p>
          <a:p>
            <a:endParaRPr lang="en-GB" dirty="0"/>
          </a:p>
        </p:txBody>
      </p:sp>
      <p:sp>
        <p:nvSpPr>
          <p:cNvPr id="4" name="Titel 3"/>
          <p:cNvSpPr>
            <a:spLocks noGrp="1"/>
          </p:cNvSpPr>
          <p:nvPr>
            <p:ph type="title"/>
          </p:nvPr>
        </p:nvSpPr>
        <p:spPr/>
        <p:txBody>
          <a:bodyPr/>
          <a:lstStyle/>
          <a:p>
            <a:r>
              <a:rPr lang="en-GB" dirty="0" smtClean="0"/>
              <a:t>To get started</a:t>
            </a:r>
            <a:endParaRPr lang="en-GB" dirty="0"/>
          </a:p>
        </p:txBody>
      </p:sp>
      <p:sp>
        <p:nvSpPr>
          <p:cNvPr id="6" name="Rechthoek 5"/>
          <p:cNvSpPr/>
          <p:nvPr/>
        </p:nvSpPr>
        <p:spPr>
          <a:xfrm>
            <a:off x="6629400" y="1820333"/>
            <a:ext cx="1693333"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hthoek 7"/>
          <p:cNvSpPr/>
          <p:nvPr/>
        </p:nvSpPr>
        <p:spPr>
          <a:xfrm>
            <a:off x="9203267" y="1684866"/>
            <a:ext cx="846666"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700" dirty="0" smtClean="0">
                <a:solidFill>
                  <a:srgbClr val="5A676A"/>
                </a:solidFill>
              </a:rPr>
              <a:t>100001</a:t>
            </a:r>
            <a:endParaRPr lang="en-GB" sz="700" dirty="0">
              <a:solidFill>
                <a:srgbClr val="5A676A"/>
              </a:solidFill>
            </a:endParaRPr>
          </a:p>
        </p:txBody>
      </p:sp>
      <p:pic>
        <p:nvPicPr>
          <p:cNvPr id="15"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25628" y="1761066"/>
            <a:ext cx="10140844" cy="43972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66738" y="1602341"/>
            <a:ext cx="10362767" cy="4884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Lijntoelichting 1 6"/>
          <p:cNvSpPr/>
          <p:nvPr/>
        </p:nvSpPr>
        <p:spPr>
          <a:xfrm>
            <a:off x="9472673" y="2825036"/>
            <a:ext cx="2469275" cy="790896"/>
          </a:xfrm>
          <a:prstGeom prst="borderCallout1">
            <a:avLst>
              <a:gd name="adj1" fmla="val 83685"/>
              <a:gd name="adj2" fmla="val -1811"/>
              <a:gd name="adj3" fmla="val 227064"/>
              <a:gd name="adj4" fmla="val -127286"/>
            </a:avLst>
          </a:prstGeom>
          <a:solidFill>
            <a:schemeClr val="bg1">
              <a:lumMod val="95000"/>
            </a:schemeClr>
          </a:solidFill>
          <a:ln w="12700">
            <a:solidFill>
              <a:srgbClr val="FFC000"/>
            </a:solidFill>
          </a:ln>
        </p:spPr>
        <p:style>
          <a:lnRef idx="1">
            <a:schemeClr val="accent6"/>
          </a:lnRef>
          <a:fillRef idx="2">
            <a:schemeClr val="accent6"/>
          </a:fillRef>
          <a:effectRef idx="1">
            <a:schemeClr val="accent6"/>
          </a:effectRef>
          <a:fontRef idx="minor">
            <a:schemeClr val="dk1"/>
          </a:fontRef>
        </p:style>
        <p:txBody>
          <a:bodyPr rtlCol="0" anchor="ctr"/>
          <a:lstStyle/>
          <a:p>
            <a:r>
              <a:rPr lang="nl-NL" sz="1400" dirty="0" smtClean="0"/>
              <a:t>Select MMC-Hub in </a:t>
            </a:r>
            <a:r>
              <a:rPr lang="nl-NL" sz="1400" dirty="0" err="1" smtClean="0"/>
              <a:t>the</a:t>
            </a:r>
            <a:r>
              <a:rPr lang="nl-NL" sz="1400" dirty="0" smtClean="0"/>
              <a:t> Subject</a:t>
            </a:r>
            <a:endParaRPr lang="nl-NL" sz="1400" dirty="0"/>
          </a:p>
        </p:txBody>
      </p:sp>
    </p:spTree>
    <p:custDataLst>
      <p:tags r:id="rId1"/>
    </p:custDataLst>
    <p:extLst>
      <p:ext uri="{BB962C8B-B14F-4D97-AF65-F5344CB8AC3E}">
        <p14:creationId xmlns:p14="http://schemas.microsoft.com/office/powerpoint/2010/main" val="2086283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 3"/>
          <p:cNvGraphicFramePr>
            <a:graphicFrameLocks noGrp="1"/>
          </p:cNvGraphicFramePr>
          <p:nvPr>
            <p:extLst>
              <p:ext uri="{D42A27DB-BD31-4B8C-83A1-F6EECF244321}">
                <p14:modId xmlns:p14="http://schemas.microsoft.com/office/powerpoint/2010/main" val="1074001143"/>
              </p:ext>
            </p:extLst>
          </p:nvPr>
        </p:nvGraphicFramePr>
        <p:xfrm>
          <a:off x="335360" y="1439831"/>
          <a:ext cx="8620381" cy="3653855"/>
        </p:xfrm>
        <a:graphic>
          <a:graphicData uri="http://schemas.openxmlformats.org/drawingml/2006/table">
            <a:tbl>
              <a:tblPr firstRow="1" bandRow="1">
                <a:tableStyleId>{5C22544A-7EE6-4342-B048-85BDC9FD1C3A}</a:tableStyleId>
              </a:tblPr>
              <a:tblGrid>
                <a:gridCol w="6289558"/>
                <a:gridCol w="2330823"/>
              </a:tblGrid>
              <a:tr h="370475">
                <a:tc>
                  <a:txBody>
                    <a:bodyPr/>
                    <a:lstStyle/>
                    <a:p>
                      <a:r>
                        <a:rPr lang="nl-NL" dirty="0" err="1" smtClean="0"/>
                        <a:t>Title</a:t>
                      </a:r>
                      <a:endParaRPr lang="nl-NL" dirty="0"/>
                    </a:p>
                  </a:txBody>
                  <a:tcPr marL="121920" marR="121920"/>
                </a:tc>
                <a:tc>
                  <a:txBody>
                    <a:bodyPr/>
                    <a:lstStyle/>
                    <a:p>
                      <a:r>
                        <a:rPr lang="nl-NL" dirty="0" err="1" smtClean="0"/>
                        <a:t>version</a:t>
                      </a:r>
                      <a:endParaRPr lang="nl-NL" dirty="0"/>
                    </a:p>
                  </a:txBody>
                  <a:tcPr marL="121920" marR="121920"/>
                </a:tc>
              </a:tr>
              <a:tr h="364820">
                <a:tc>
                  <a:txBody>
                    <a:bodyPr/>
                    <a:lstStyle/>
                    <a:p>
                      <a:r>
                        <a:rPr lang="nl-NL" sz="1400" dirty="0" smtClean="0"/>
                        <a:t>Web Services Guide</a:t>
                      </a:r>
                      <a:endParaRPr lang="nl-NL" sz="1400" dirty="0"/>
                    </a:p>
                  </a:txBody>
                  <a:tcPr marL="121920" marR="121920"/>
                </a:tc>
                <a:tc>
                  <a:txBody>
                    <a:bodyPr/>
                    <a:lstStyle/>
                    <a:p>
                      <a:r>
                        <a:rPr lang="nl-NL" sz="1400" dirty="0" smtClean="0"/>
                        <a:t>3.4</a:t>
                      </a:r>
                      <a:endParaRPr lang="nl-NL" sz="1400" dirty="0"/>
                    </a:p>
                  </a:txBody>
                  <a:tcPr marL="121920" marR="121920"/>
                </a:tc>
              </a:tr>
              <a:tr h="364820">
                <a:tc>
                  <a:txBody>
                    <a:bodyPr/>
                    <a:lstStyle/>
                    <a:p>
                      <a:r>
                        <a:rPr lang="fr-FR" sz="1400" dirty="0" smtClean="0"/>
                        <a:t>MMC-HUB - Questionnaire - </a:t>
                      </a:r>
                      <a:r>
                        <a:rPr lang="fr-FR" sz="1400" dirty="0" err="1" smtClean="0"/>
                        <a:t>Other</a:t>
                      </a:r>
                      <a:r>
                        <a:rPr lang="fr-FR" sz="1400" dirty="0" smtClean="0"/>
                        <a:t> </a:t>
                      </a:r>
                      <a:r>
                        <a:rPr lang="fr-FR" sz="1400" dirty="0" err="1" smtClean="0"/>
                        <a:t>Org</a:t>
                      </a:r>
                      <a:r>
                        <a:rPr lang="fr-FR" sz="1400" dirty="0" smtClean="0"/>
                        <a:t> </a:t>
                      </a:r>
                      <a:r>
                        <a:rPr lang="fr-FR" sz="1400" dirty="0" err="1" smtClean="0"/>
                        <a:t>Roles</a:t>
                      </a:r>
                      <a:endParaRPr lang="nl-NL" sz="1400" dirty="0"/>
                    </a:p>
                  </a:txBody>
                  <a:tcPr marL="121920" marR="121920"/>
                </a:tc>
                <a:tc>
                  <a:txBody>
                    <a:bodyPr/>
                    <a:lstStyle/>
                    <a:p>
                      <a:r>
                        <a:rPr lang="nl-NL" sz="1400" dirty="0" smtClean="0"/>
                        <a:t>3.2</a:t>
                      </a:r>
                      <a:endParaRPr lang="nl-NL" sz="1400" dirty="0"/>
                    </a:p>
                  </a:txBody>
                  <a:tcPr marL="121920" marR="121920"/>
                </a:tc>
              </a:tr>
              <a:tr h="364820">
                <a:tc>
                  <a:txBody>
                    <a:bodyPr/>
                    <a:lstStyle/>
                    <a:p>
                      <a:r>
                        <a:rPr lang="en-US" sz="1400" dirty="0" smtClean="0"/>
                        <a:t>TenneT Transport public key test certificate</a:t>
                      </a:r>
                      <a:endParaRPr lang="nl-NL" sz="1400" dirty="0"/>
                    </a:p>
                  </a:txBody>
                  <a:tcPr marL="121920" marR="121920"/>
                </a:tc>
                <a:tc>
                  <a:txBody>
                    <a:bodyPr/>
                    <a:lstStyle/>
                    <a:p>
                      <a:r>
                        <a:rPr lang="nl-NL" sz="1400" dirty="0" smtClean="0"/>
                        <a:t>20-04-2021</a:t>
                      </a:r>
                      <a:endParaRPr lang="nl-NL" sz="1400" dirty="0"/>
                    </a:p>
                  </a:txBody>
                  <a:tcPr marL="121920" marR="121920"/>
                </a:tc>
              </a:tr>
              <a:tr h="364820">
                <a:tc>
                  <a:txBody>
                    <a:bodyPr/>
                    <a:lstStyle/>
                    <a:p>
                      <a:r>
                        <a:rPr lang="en-US" sz="1400" noProof="0" dirty="0" smtClean="0"/>
                        <a:t>TenneT Signing public key test certificate</a:t>
                      </a:r>
                      <a:endParaRPr lang="en-US" sz="1400" noProof="0" dirty="0"/>
                    </a:p>
                  </a:txBody>
                  <a:tcPr marL="121920" marR="121920"/>
                </a:tc>
                <a:tc>
                  <a:txBody>
                    <a:bodyPr/>
                    <a:lstStyle/>
                    <a:p>
                      <a:r>
                        <a:rPr lang="nl-NL" sz="1400" dirty="0" smtClean="0"/>
                        <a:t>17-11-2020</a:t>
                      </a:r>
                      <a:endParaRPr lang="nl-NL" sz="1400" dirty="0"/>
                    </a:p>
                  </a:txBody>
                  <a:tcPr marL="121920" marR="121920"/>
                </a:tc>
              </a:tr>
              <a:tr h="364820">
                <a:tc>
                  <a:txBody>
                    <a:bodyPr/>
                    <a:lstStyle/>
                    <a:p>
                      <a:r>
                        <a:rPr lang="en-US" sz="1400" dirty="0" smtClean="0"/>
                        <a:t>TenneT TQF Transport public key certificate</a:t>
                      </a:r>
                      <a:endParaRPr lang="nl-NL" sz="1400" dirty="0"/>
                    </a:p>
                  </a:txBody>
                  <a:tcPr marL="121920" marR="121920"/>
                </a:tc>
                <a:tc>
                  <a:txBody>
                    <a:bodyPr/>
                    <a:lstStyle/>
                    <a:p>
                      <a:r>
                        <a:rPr lang="nl-NL" sz="1400" dirty="0" smtClean="0"/>
                        <a:t>16-12-2020</a:t>
                      </a:r>
                      <a:endParaRPr lang="nl-NL" sz="1400" dirty="0"/>
                    </a:p>
                  </a:txBody>
                  <a:tcPr marL="121920" marR="121920"/>
                </a:tc>
              </a:tr>
              <a:tr h="364820">
                <a:tc>
                  <a:txBody>
                    <a:bodyPr/>
                    <a:lstStyle/>
                    <a:p>
                      <a:r>
                        <a:rPr lang="en-US" sz="1400" noProof="0" dirty="0" smtClean="0"/>
                        <a:t>TenneT TQF Signing public key certificate</a:t>
                      </a:r>
                      <a:endParaRPr lang="nl-NL" sz="1400" dirty="0"/>
                    </a:p>
                  </a:txBody>
                  <a:tcPr marL="121920" marR="121920"/>
                </a:tc>
                <a:tc>
                  <a:txBody>
                    <a:bodyPr/>
                    <a:lstStyle/>
                    <a:p>
                      <a:pPr marL="0" marR="0" indent="0" algn="l" defTabSz="914053" rtl="0" eaLnBrk="1" fontAlgn="auto" latinLnBrk="0" hangingPunct="1">
                        <a:lnSpc>
                          <a:spcPct val="100000"/>
                        </a:lnSpc>
                        <a:spcBef>
                          <a:spcPts val="0"/>
                        </a:spcBef>
                        <a:spcAft>
                          <a:spcPts val="0"/>
                        </a:spcAft>
                        <a:buClrTx/>
                        <a:buSzTx/>
                        <a:buFontTx/>
                        <a:buNone/>
                        <a:tabLst/>
                        <a:defRPr/>
                      </a:pPr>
                      <a:r>
                        <a:rPr lang="nl-NL" sz="1400" dirty="0" smtClean="0"/>
                        <a:t>29-01-2021</a:t>
                      </a:r>
                    </a:p>
                  </a:txBody>
                  <a:tcPr marL="121920" marR="121920"/>
                </a:tc>
              </a:tr>
              <a:tr h="364820">
                <a:tc>
                  <a:txBody>
                    <a:bodyPr/>
                    <a:lstStyle/>
                    <a:p>
                      <a:pPr marL="0" marR="0" indent="0" algn="l" defTabSz="914053" rtl="0" eaLnBrk="1" fontAlgn="auto" latinLnBrk="0" hangingPunct="1">
                        <a:lnSpc>
                          <a:spcPct val="100000"/>
                        </a:lnSpc>
                        <a:spcBef>
                          <a:spcPts val="0"/>
                        </a:spcBef>
                        <a:spcAft>
                          <a:spcPts val="0"/>
                        </a:spcAft>
                        <a:buClrTx/>
                        <a:buSzTx/>
                        <a:buFontTx/>
                        <a:buNone/>
                        <a:tabLst/>
                        <a:defRPr/>
                      </a:pPr>
                      <a:r>
                        <a:rPr lang="en-US" sz="1400" dirty="0" smtClean="0"/>
                        <a:t>TenneT Transport public key production certificate</a:t>
                      </a:r>
                      <a:endParaRPr lang="nl-NL" sz="1400" dirty="0" smtClean="0"/>
                    </a:p>
                  </a:txBody>
                  <a:tcPr marL="121920" marR="121920"/>
                </a:tc>
                <a:tc>
                  <a:txBody>
                    <a:bodyPr/>
                    <a:lstStyle/>
                    <a:p>
                      <a:pPr marL="0" marR="0" indent="0" algn="l" defTabSz="914053" rtl="0" eaLnBrk="1" fontAlgn="auto" latinLnBrk="0" hangingPunct="1">
                        <a:lnSpc>
                          <a:spcPct val="100000"/>
                        </a:lnSpc>
                        <a:spcBef>
                          <a:spcPts val="0"/>
                        </a:spcBef>
                        <a:spcAft>
                          <a:spcPts val="0"/>
                        </a:spcAft>
                        <a:buClrTx/>
                        <a:buSzTx/>
                        <a:buFontTx/>
                        <a:buNone/>
                        <a:tabLst/>
                        <a:defRPr/>
                      </a:pPr>
                      <a:r>
                        <a:rPr lang="nl-NL" sz="1400" dirty="0" smtClean="0"/>
                        <a:t>28-04-2021</a:t>
                      </a:r>
                    </a:p>
                  </a:txBody>
                  <a:tcPr marL="121920" marR="121920"/>
                </a:tc>
              </a:tr>
              <a:tr h="364820">
                <a:tc>
                  <a:txBody>
                    <a:bodyPr/>
                    <a:lstStyle/>
                    <a:p>
                      <a:pPr marL="0" marR="0" indent="0" algn="l" defTabSz="914053" rtl="0" eaLnBrk="1" fontAlgn="auto" latinLnBrk="0" hangingPunct="1">
                        <a:lnSpc>
                          <a:spcPct val="100000"/>
                        </a:lnSpc>
                        <a:spcBef>
                          <a:spcPts val="0"/>
                        </a:spcBef>
                        <a:spcAft>
                          <a:spcPts val="0"/>
                        </a:spcAft>
                        <a:buClrTx/>
                        <a:buSzTx/>
                        <a:buFontTx/>
                        <a:buNone/>
                        <a:tabLst/>
                        <a:defRPr/>
                      </a:pPr>
                      <a:r>
                        <a:rPr lang="en-US" sz="1400" noProof="0" dirty="0" smtClean="0"/>
                        <a:t>TenneT Signing public key production certificate</a:t>
                      </a:r>
                      <a:endParaRPr lang="nl-NL" sz="1400" dirty="0"/>
                    </a:p>
                  </a:txBody>
                  <a:tcPr marL="121920" marR="121920"/>
                </a:tc>
                <a:tc>
                  <a:txBody>
                    <a:bodyPr/>
                    <a:lstStyle/>
                    <a:p>
                      <a:pPr marL="0" marR="0" indent="0" algn="l" defTabSz="914053" rtl="0" eaLnBrk="1" fontAlgn="auto" latinLnBrk="0" hangingPunct="1">
                        <a:lnSpc>
                          <a:spcPct val="100000"/>
                        </a:lnSpc>
                        <a:spcBef>
                          <a:spcPts val="0"/>
                        </a:spcBef>
                        <a:spcAft>
                          <a:spcPts val="0"/>
                        </a:spcAft>
                        <a:buClrTx/>
                        <a:buSzTx/>
                        <a:buFontTx/>
                        <a:buNone/>
                        <a:tabLst/>
                        <a:defRPr/>
                      </a:pPr>
                      <a:r>
                        <a:rPr lang="nl-NL" sz="1400" b="0" i="0" kern="1200" dirty="0" smtClean="0">
                          <a:solidFill>
                            <a:schemeClr val="dk1"/>
                          </a:solidFill>
                          <a:effectLst/>
                          <a:latin typeface="+mn-lt"/>
                          <a:ea typeface="+mn-ea"/>
                          <a:cs typeface="+mn-cs"/>
                        </a:rPr>
                        <a:t>10-11-2020</a:t>
                      </a:r>
                      <a:endParaRPr lang="nl-NL" sz="1400" dirty="0" smtClean="0"/>
                    </a:p>
                  </a:txBody>
                  <a:tcPr marL="121920" marR="121920"/>
                </a:tc>
              </a:tr>
              <a:tr h="364820">
                <a:tc>
                  <a:txBody>
                    <a:bodyPr/>
                    <a:lstStyle/>
                    <a:p>
                      <a:pPr marL="0" marR="0" indent="0" algn="l" defTabSz="914053" rtl="0" eaLnBrk="1" fontAlgn="auto" latinLnBrk="0" hangingPunct="1">
                        <a:lnSpc>
                          <a:spcPct val="100000"/>
                        </a:lnSpc>
                        <a:spcBef>
                          <a:spcPts val="0"/>
                        </a:spcBef>
                        <a:spcAft>
                          <a:spcPts val="0"/>
                        </a:spcAft>
                        <a:buClrTx/>
                        <a:buSzTx/>
                        <a:buFontTx/>
                        <a:buNone/>
                        <a:tabLst/>
                        <a:defRPr/>
                      </a:pPr>
                      <a:r>
                        <a:rPr lang="nl-NL" sz="1400" dirty="0" smtClean="0"/>
                        <a:t>TQF manual</a:t>
                      </a:r>
                      <a:endParaRPr lang="nl-NL" sz="1400" dirty="0"/>
                    </a:p>
                  </a:txBody>
                  <a:tcPr marL="121920" marR="121920"/>
                </a:tc>
                <a:tc>
                  <a:txBody>
                    <a:bodyPr/>
                    <a:lstStyle/>
                    <a:p>
                      <a:pPr marL="0" marR="0" indent="0" algn="l" defTabSz="914053" rtl="0" eaLnBrk="1" fontAlgn="auto" latinLnBrk="0" hangingPunct="1">
                        <a:lnSpc>
                          <a:spcPct val="100000"/>
                        </a:lnSpc>
                        <a:spcBef>
                          <a:spcPts val="0"/>
                        </a:spcBef>
                        <a:spcAft>
                          <a:spcPts val="0"/>
                        </a:spcAft>
                        <a:buClrTx/>
                        <a:buSzTx/>
                        <a:buFontTx/>
                        <a:buNone/>
                        <a:tabLst/>
                        <a:defRPr/>
                      </a:pPr>
                      <a:r>
                        <a:rPr lang="nl-NL" sz="1400" dirty="0" err="1" smtClean="0"/>
                        <a:t>Not</a:t>
                      </a:r>
                      <a:r>
                        <a:rPr lang="nl-NL" sz="1400" dirty="0" smtClean="0"/>
                        <a:t> </a:t>
                      </a:r>
                      <a:r>
                        <a:rPr lang="nl-NL" sz="1400" dirty="0" err="1" smtClean="0"/>
                        <a:t>yet</a:t>
                      </a:r>
                      <a:r>
                        <a:rPr lang="nl-NL" sz="1400" dirty="0" smtClean="0"/>
                        <a:t> </a:t>
                      </a:r>
                      <a:r>
                        <a:rPr lang="nl-NL" sz="1400" dirty="0" err="1" smtClean="0"/>
                        <a:t>available</a:t>
                      </a:r>
                      <a:endParaRPr lang="nl-NL" sz="1400" dirty="0" smtClean="0"/>
                    </a:p>
                  </a:txBody>
                  <a:tcPr marL="121920" marR="121920"/>
                </a:tc>
              </a:tr>
            </a:tbl>
          </a:graphicData>
        </a:graphic>
      </p:graphicFrame>
      <p:sp>
        <p:nvSpPr>
          <p:cNvPr id="5" name="Tekstvak 4"/>
          <p:cNvSpPr txBox="1"/>
          <p:nvPr/>
        </p:nvSpPr>
        <p:spPr>
          <a:xfrm>
            <a:off x="335360" y="393268"/>
            <a:ext cx="11329259" cy="646331"/>
          </a:xfrm>
          <a:prstGeom prst="rect">
            <a:avLst/>
          </a:prstGeom>
          <a:noFill/>
        </p:spPr>
        <p:txBody>
          <a:bodyPr wrap="square" rtlCol="0">
            <a:spAutoFit/>
          </a:bodyPr>
          <a:lstStyle/>
          <a:p>
            <a:pPr defTabSz="914053">
              <a:defRPr/>
            </a:pPr>
            <a:r>
              <a:rPr lang="nl-NL" sz="3600" dirty="0" err="1" smtClean="0"/>
              <a:t>Necessary</a:t>
            </a:r>
            <a:r>
              <a:rPr lang="nl-NL" sz="3600" dirty="0" smtClean="0"/>
              <a:t> </a:t>
            </a:r>
            <a:r>
              <a:rPr lang="nl-NL" sz="3600" dirty="0" err="1" smtClean="0"/>
              <a:t>documents</a:t>
            </a:r>
            <a:endParaRPr lang="nl-NL" sz="3600" dirty="0"/>
          </a:p>
        </p:txBody>
      </p:sp>
      <p:sp>
        <p:nvSpPr>
          <p:cNvPr id="22" name="Tijdelijke aanduiding voor datum 21"/>
          <p:cNvSpPr>
            <a:spLocks noGrp="1"/>
          </p:cNvSpPr>
          <p:nvPr>
            <p:ph type="dt" sz="half" idx="10"/>
          </p:nvPr>
        </p:nvSpPr>
        <p:spPr/>
        <p:txBody>
          <a:bodyPr/>
          <a:lstStyle/>
          <a:p>
            <a:endParaRPr lang="nl-NL"/>
          </a:p>
        </p:txBody>
      </p:sp>
      <p:sp>
        <p:nvSpPr>
          <p:cNvPr id="23" name="Tijdelijke aanduiding voor dianummer 22"/>
          <p:cNvSpPr>
            <a:spLocks noGrp="1"/>
          </p:cNvSpPr>
          <p:nvPr>
            <p:ph type="sldNum" sz="quarter" idx="12"/>
          </p:nvPr>
        </p:nvSpPr>
        <p:spPr/>
        <p:txBody>
          <a:bodyPr/>
          <a:lstStyle/>
          <a:p>
            <a:fld id="{9A58CA01-A626-4879-BE39-56EF86A735B4}" type="slidenum">
              <a:rPr lang="nl-NL" smtClean="0"/>
              <a:t>13</a:t>
            </a:fld>
            <a:endParaRPr lang="nl-NL"/>
          </a:p>
        </p:txBody>
      </p:sp>
      <p:sp>
        <p:nvSpPr>
          <p:cNvPr id="24" name="Tijdelijke aanduiding voor voettekst 23"/>
          <p:cNvSpPr>
            <a:spLocks noGrp="1"/>
          </p:cNvSpPr>
          <p:nvPr>
            <p:ph type="ftr" sz="quarter" idx="11"/>
          </p:nvPr>
        </p:nvSpPr>
        <p:spPr/>
        <p:txBody>
          <a:bodyPr/>
          <a:lstStyle/>
          <a:p>
            <a:endParaRPr lang="nl-NL"/>
          </a:p>
        </p:txBody>
      </p:sp>
    </p:spTree>
    <p:custDataLst>
      <p:tags r:id="rId1"/>
    </p:custDataLst>
    <p:extLst>
      <p:ext uri="{BB962C8B-B14F-4D97-AF65-F5344CB8AC3E}">
        <p14:creationId xmlns:p14="http://schemas.microsoft.com/office/powerpoint/2010/main" val="10418069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tekst 2"/>
          <p:cNvSpPr>
            <a:spLocks noGrp="1"/>
          </p:cNvSpPr>
          <p:nvPr>
            <p:ph type="body" sz="quarter" idx="14"/>
          </p:nvPr>
        </p:nvSpPr>
        <p:spPr/>
        <p:txBody>
          <a:bodyPr/>
          <a:lstStyle/>
          <a:p>
            <a:r>
              <a:rPr lang="en-GB" dirty="0" smtClean="0"/>
              <a:t>Go to </a:t>
            </a:r>
            <a:r>
              <a:rPr lang="en-GB" dirty="0" err="1" smtClean="0"/>
              <a:t>MyTenneT</a:t>
            </a:r>
            <a:r>
              <a:rPr lang="en-GB" dirty="0" smtClean="0"/>
              <a:t> to find relevant MMC-Hub documentation</a:t>
            </a:r>
            <a:endParaRPr lang="en-GB" dirty="0"/>
          </a:p>
        </p:txBody>
      </p:sp>
      <p:sp>
        <p:nvSpPr>
          <p:cNvPr id="4" name="Titel 3"/>
          <p:cNvSpPr>
            <a:spLocks noGrp="1"/>
          </p:cNvSpPr>
          <p:nvPr>
            <p:ph type="title"/>
          </p:nvPr>
        </p:nvSpPr>
        <p:spPr/>
        <p:txBody>
          <a:bodyPr/>
          <a:lstStyle/>
          <a:p>
            <a:r>
              <a:rPr lang="en-GB" dirty="0" smtClean="0"/>
              <a:t>To get started</a:t>
            </a:r>
            <a:endParaRPr lang="en-GB" dirty="0"/>
          </a:p>
        </p:txBody>
      </p:sp>
      <p:sp>
        <p:nvSpPr>
          <p:cNvPr id="6" name="Rechthoek 5"/>
          <p:cNvSpPr/>
          <p:nvPr/>
        </p:nvSpPr>
        <p:spPr>
          <a:xfrm>
            <a:off x="6629400" y="1820333"/>
            <a:ext cx="1693333"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hthoek 7"/>
          <p:cNvSpPr/>
          <p:nvPr/>
        </p:nvSpPr>
        <p:spPr>
          <a:xfrm>
            <a:off x="9203267" y="1684866"/>
            <a:ext cx="846666"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700" dirty="0" smtClean="0">
                <a:solidFill>
                  <a:srgbClr val="5A676A"/>
                </a:solidFill>
              </a:rPr>
              <a:t>100001</a:t>
            </a:r>
            <a:endParaRPr lang="en-GB" sz="700" dirty="0">
              <a:solidFill>
                <a:srgbClr val="5A676A"/>
              </a:solidFill>
            </a:endParaRPr>
          </a:p>
        </p:txBody>
      </p:sp>
      <p:sp>
        <p:nvSpPr>
          <p:cNvPr id="16" name="Tijdelijke aanduiding voor tekst 2"/>
          <p:cNvSpPr>
            <a:spLocks noGrp="1"/>
          </p:cNvSpPr>
          <p:nvPr>
            <p:ph type="body" sz="quarter" idx="14"/>
          </p:nvPr>
        </p:nvSpPr>
        <p:spPr>
          <a:xfrm>
            <a:off x="1408579" y="1761066"/>
            <a:ext cx="10031886" cy="432000"/>
          </a:xfrm>
        </p:spPr>
        <p:txBody>
          <a:bodyPr/>
          <a:lstStyle/>
          <a:p>
            <a:pPr marL="943012" lvl="2" indent="-457200">
              <a:buFont typeface="Arial" panose="020B0604020202020204" pitchFamily="34" charset="0"/>
              <a:buChar char="•"/>
            </a:pPr>
            <a:endParaRPr lang="en-GB" dirty="0" smtClean="0"/>
          </a:p>
          <a:p>
            <a:pPr marL="457200" indent="-457200">
              <a:buFont typeface="Arial" panose="020B0604020202020204" pitchFamily="34" charset="0"/>
              <a:buChar char="•"/>
            </a:pPr>
            <a:r>
              <a:rPr lang="en-GB" sz="2000" dirty="0" smtClean="0"/>
              <a:t>Search for “</a:t>
            </a:r>
            <a:r>
              <a:rPr lang="en-GB" sz="2000" dirty="0" err="1" smtClean="0"/>
              <a:t>measurements&amp;allocation</a:t>
            </a:r>
            <a:r>
              <a:rPr lang="en-GB" sz="2000" dirty="0" smtClean="0"/>
              <a:t>” in Subject there you find:</a:t>
            </a:r>
          </a:p>
          <a:p>
            <a:pPr marL="943012" lvl="2" indent="-457200">
              <a:buFont typeface="Arial" panose="020B0604020202020204" pitchFamily="34" charset="0"/>
              <a:buChar char="•"/>
            </a:pPr>
            <a:r>
              <a:rPr lang="en-GB" dirty="0" smtClean="0"/>
              <a:t>“</a:t>
            </a:r>
            <a:r>
              <a:rPr lang="en-GB" dirty="0" err="1" smtClean="0"/>
              <a:t>Measurements_allocation</a:t>
            </a:r>
            <a:r>
              <a:rPr lang="en-GB" dirty="0" smtClean="0"/>
              <a:t> technical guide”</a:t>
            </a:r>
          </a:p>
          <a:p>
            <a:pPr marL="943012" lvl="2" indent="-457200">
              <a:buFont typeface="Arial" panose="020B0604020202020204" pitchFamily="34" charset="0"/>
              <a:buChar char="•"/>
            </a:pPr>
            <a:r>
              <a:rPr lang="en-GB" dirty="0" smtClean="0"/>
              <a:t>the list of necessary </a:t>
            </a:r>
            <a:r>
              <a:rPr lang="en-GB" dirty="0" err="1" smtClean="0"/>
              <a:t>wsdl</a:t>
            </a:r>
            <a:endParaRPr lang="en-GB" dirty="0" smtClean="0"/>
          </a:p>
          <a:p>
            <a:pPr marL="457200" lvl="1" indent="-457200">
              <a:buFont typeface="Arial" panose="020B0604020202020204" pitchFamily="34" charset="0"/>
              <a:buChar char="•"/>
            </a:pPr>
            <a:endParaRPr lang="en-GB" dirty="0" smtClean="0"/>
          </a:p>
          <a:p>
            <a:pPr marL="943012" lvl="2" indent="-457200">
              <a:buFont typeface="Arial" panose="020B0604020202020204" pitchFamily="34" charset="0"/>
              <a:buChar char="•"/>
            </a:pPr>
            <a:endParaRPr lang="en-GB" dirty="0"/>
          </a:p>
          <a:p>
            <a:pPr marL="943012" lvl="2" indent="-457200">
              <a:buFont typeface="Arial" panose="020B0604020202020204" pitchFamily="34" charset="0"/>
              <a:buChar char="•"/>
            </a:pPr>
            <a:endParaRPr lang="en-GB" dirty="0"/>
          </a:p>
        </p:txBody>
      </p:sp>
    </p:spTree>
    <p:custDataLst>
      <p:tags r:id="rId1"/>
    </p:custDataLst>
    <p:extLst>
      <p:ext uri="{BB962C8B-B14F-4D97-AF65-F5344CB8AC3E}">
        <p14:creationId xmlns:p14="http://schemas.microsoft.com/office/powerpoint/2010/main" val="33624392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 3"/>
          <p:cNvGraphicFramePr>
            <a:graphicFrameLocks noGrp="1"/>
          </p:cNvGraphicFramePr>
          <p:nvPr>
            <p:extLst>
              <p:ext uri="{D42A27DB-BD31-4B8C-83A1-F6EECF244321}">
                <p14:modId xmlns:p14="http://schemas.microsoft.com/office/powerpoint/2010/main" val="1826288893"/>
              </p:ext>
            </p:extLst>
          </p:nvPr>
        </p:nvGraphicFramePr>
        <p:xfrm>
          <a:off x="335360" y="1245098"/>
          <a:ext cx="8053266" cy="3792699"/>
        </p:xfrm>
        <a:graphic>
          <a:graphicData uri="http://schemas.openxmlformats.org/drawingml/2006/table">
            <a:tbl>
              <a:tblPr firstRow="1" bandRow="1">
                <a:tableStyleId>{5C22544A-7EE6-4342-B048-85BDC9FD1C3A}</a:tableStyleId>
              </a:tblPr>
              <a:tblGrid>
                <a:gridCol w="5915105"/>
                <a:gridCol w="2138161"/>
              </a:tblGrid>
              <a:tr h="350350">
                <a:tc>
                  <a:txBody>
                    <a:bodyPr/>
                    <a:lstStyle/>
                    <a:p>
                      <a:r>
                        <a:rPr lang="nl-NL" sz="1800" dirty="0" err="1" smtClean="0"/>
                        <a:t>Title</a:t>
                      </a:r>
                      <a:endParaRPr lang="nl-NL" sz="1800" dirty="0"/>
                    </a:p>
                  </a:txBody>
                  <a:tcPr marL="121920" marR="121920"/>
                </a:tc>
                <a:tc>
                  <a:txBody>
                    <a:bodyPr/>
                    <a:lstStyle/>
                    <a:p>
                      <a:r>
                        <a:rPr lang="nl-NL" sz="1800" dirty="0" err="1" smtClean="0"/>
                        <a:t>version</a:t>
                      </a:r>
                      <a:endParaRPr lang="nl-NL" sz="1800" dirty="0"/>
                    </a:p>
                  </a:txBody>
                  <a:tcPr marL="121920" marR="121920"/>
                </a:tc>
              </a:tr>
              <a:tr h="305745">
                <a:tc>
                  <a:txBody>
                    <a:bodyPr/>
                    <a:lstStyle/>
                    <a:p>
                      <a:r>
                        <a:rPr lang="nl-NL" sz="1400" baseline="0" dirty="0" err="1" smtClean="0"/>
                        <a:t>Measurement_allocation</a:t>
                      </a:r>
                      <a:r>
                        <a:rPr lang="nl-NL" sz="1400" baseline="0" dirty="0" smtClean="0"/>
                        <a:t> </a:t>
                      </a:r>
                      <a:r>
                        <a:rPr lang="nl-NL" sz="1400" dirty="0" smtClean="0"/>
                        <a:t>Technical guide</a:t>
                      </a:r>
                      <a:endParaRPr lang="nl-NL" sz="1400" dirty="0"/>
                    </a:p>
                  </a:txBody>
                  <a:tcPr marL="121920" marR="121920"/>
                </a:tc>
                <a:tc>
                  <a:txBody>
                    <a:bodyPr/>
                    <a:lstStyle/>
                    <a:p>
                      <a:r>
                        <a:rPr lang="nl-NL" sz="1400" dirty="0" smtClean="0"/>
                        <a:t>1.3</a:t>
                      </a:r>
                      <a:endParaRPr lang="nl-NL" sz="1400" dirty="0"/>
                    </a:p>
                  </a:txBody>
                  <a:tcPr marL="121920" marR="121920"/>
                </a:tc>
              </a:tr>
              <a:tr h="305745">
                <a:tc>
                  <a:txBody>
                    <a:bodyPr/>
                    <a:lstStyle/>
                    <a:p>
                      <a:r>
                        <a:rPr lang="nl-NL" sz="1400" dirty="0" err="1" smtClean="0"/>
                        <a:t>MeasurementSeries-wsdl</a:t>
                      </a:r>
                      <a:endParaRPr lang="nl-NL" sz="1400" dirty="0"/>
                    </a:p>
                  </a:txBody>
                  <a:tcPr marL="121920" marR="121920"/>
                </a:tc>
                <a:tc>
                  <a:txBody>
                    <a:bodyPr/>
                    <a:lstStyle/>
                    <a:p>
                      <a:r>
                        <a:rPr lang="nl-NL" sz="1400" dirty="0" smtClean="0"/>
                        <a:t>2.0</a:t>
                      </a:r>
                      <a:endParaRPr lang="nl-NL" sz="1400" dirty="0"/>
                    </a:p>
                  </a:txBody>
                  <a:tcPr marL="121920" marR="121920"/>
                </a:tc>
              </a:tr>
              <a:tr h="305745">
                <a:tc>
                  <a:txBody>
                    <a:bodyPr/>
                    <a:lstStyle/>
                    <a:p>
                      <a:r>
                        <a:rPr lang="nl-NL" sz="1400" dirty="0" err="1" smtClean="0"/>
                        <a:t>mmchub-MeasurementSeries-wsdl</a:t>
                      </a:r>
                      <a:endParaRPr lang="nl-NL" sz="1400" dirty="0"/>
                    </a:p>
                  </a:txBody>
                  <a:tcPr marL="121920" marR="121920"/>
                </a:tc>
                <a:tc>
                  <a:txBody>
                    <a:bodyPr/>
                    <a:lstStyle/>
                    <a:p>
                      <a:r>
                        <a:rPr lang="nl-NL" sz="1400" dirty="0" smtClean="0"/>
                        <a:t>2.0</a:t>
                      </a:r>
                      <a:endParaRPr lang="nl-NL" sz="1400" dirty="0"/>
                    </a:p>
                  </a:txBody>
                  <a:tcPr marL="121920" marR="121920"/>
                </a:tc>
              </a:tr>
              <a:tr h="305745">
                <a:tc>
                  <a:txBody>
                    <a:bodyPr/>
                    <a:lstStyle/>
                    <a:p>
                      <a:r>
                        <a:rPr lang="nl-NL" sz="1400" dirty="0" err="1" smtClean="0"/>
                        <a:t>VolumeSeries-wsdl</a:t>
                      </a:r>
                      <a:endParaRPr lang="nl-NL" sz="1400" dirty="0"/>
                    </a:p>
                  </a:txBody>
                  <a:tcPr marL="121920" marR="121920"/>
                </a:tc>
                <a:tc>
                  <a:txBody>
                    <a:bodyPr/>
                    <a:lstStyle/>
                    <a:p>
                      <a:r>
                        <a:rPr lang="nl-NL" sz="1400" dirty="0" smtClean="0"/>
                        <a:t>2.0</a:t>
                      </a:r>
                      <a:endParaRPr lang="nl-NL" sz="1400" dirty="0"/>
                    </a:p>
                  </a:txBody>
                  <a:tcPr marL="121920" marR="121920"/>
                </a:tc>
              </a:tr>
              <a:tr h="305745">
                <a:tc>
                  <a:txBody>
                    <a:bodyPr/>
                    <a:lstStyle/>
                    <a:p>
                      <a:r>
                        <a:rPr lang="nl-NL" sz="1400" dirty="0" err="1" smtClean="0"/>
                        <a:t>mmchub-VolumeSeries-wsdl</a:t>
                      </a:r>
                      <a:endParaRPr lang="nl-NL" sz="1400" dirty="0"/>
                    </a:p>
                  </a:txBody>
                  <a:tcPr marL="121920" marR="121920"/>
                </a:tc>
                <a:tc>
                  <a:txBody>
                    <a:bodyPr/>
                    <a:lstStyle/>
                    <a:p>
                      <a:r>
                        <a:rPr lang="nl-NL" sz="1400" dirty="0" smtClean="0"/>
                        <a:t>2.0</a:t>
                      </a:r>
                      <a:endParaRPr lang="nl-NL" sz="1400" dirty="0"/>
                    </a:p>
                  </a:txBody>
                  <a:tcPr marL="121920" marR="121920"/>
                </a:tc>
              </a:tr>
              <a:tr h="30574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sz="1400" dirty="0" err="1" smtClean="0"/>
                        <a:t>VolumeInstallationSeries-wsdl</a:t>
                      </a:r>
                      <a:endParaRPr lang="nl-NL" sz="1400" dirty="0" smtClean="0"/>
                    </a:p>
                  </a:txBody>
                  <a:tcPr marL="121920" marR="121920"/>
                </a:tc>
                <a:tc>
                  <a:txBody>
                    <a:bodyPr/>
                    <a:lstStyle/>
                    <a:p>
                      <a:r>
                        <a:rPr lang="nl-NL" sz="1400" dirty="0" smtClean="0"/>
                        <a:t>2.0</a:t>
                      </a:r>
                      <a:endParaRPr lang="nl-NL" sz="1400" dirty="0"/>
                    </a:p>
                  </a:txBody>
                  <a:tcPr marL="121920" marR="121920"/>
                </a:tc>
              </a:tr>
              <a:tr h="30574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sz="1400" dirty="0" err="1" smtClean="0"/>
                        <a:t>mmchub-VolumeInstallationSeries-wsdl</a:t>
                      </a:r>
                      <a:endParaRPr lang="nl-NL" sz="1400" dirty="0" smtClean="0"/>
                    </a:p>
                  </a:txBody>
                  <a:tcPr marL="121920" marR="121920"/>
                </a:tc>
                <a:tc>
                  <a:txBody>
                    <a:bodyPr/>
                    <a:lstStyle/>
                    <a:p>
                      <a:r>
                        <a:rPr lang="nl-NL" sz="1400" dirty="0" smtClean="0"/>
                        <a:t>2.0</a:t>
                      </a:r>
                      <a:endParaRPr lang="nl-NL" sz="1400" dirty="0"/>
                    </a:p>
                  </a:txBody>
                  <a:tcPr marL="121920" marR="121920"/>
                </a:tc>
              </a:tr>
              <a:tr h="36948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sz="1400" dirty="0" err="1" smtClean="0"/>
                        <a:t>MeasurementSeriesRevision-wsdl</a:t>
                      </a:r>
                      <a:endParaRPr lang="nl-NL" sz="1400" dirty="0" smtClean="0"/>
                    </a:p>
                  </a:txBody>
                  <a:tcPr marL="121920" marR="121920"/>
                </a:tc>
                <a:tc>
                  <a:txBody>
                    <a:bodyPr/>
                    <a:lstStyle/>
                    <a:p>
                      <a:r>
                        <a:rPr lang="nl-NL" sz="1400" dirty="0" smtClean="0"/>
                        <a:t>2.0</a:t>
                      </a:r>
                      <a:endParaRPr lang="nl-NL" sz="1400" dirty="0"/>
                    </a:p>
                  </a:txBody>
                  <a:tcPr marL="121920" marR="121920"/>
                </a:tc>
              </a:tr>
              <a:tr h="30574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sz="1400" dirty="0" err="1" smtClean="0"/>
                        <a:t>mmchub-MeasurementSeriesRevision-wsdl</a:t>
                      </a:r>
                      <a:endParaRPr lang="nl-NL" sz="1400" dirty="0" smtClean="0"/>
                    </a:p>
                  </a:txBody>
                  <a:tcPr marL="121920" marR="121920"/>
                </a:tc>
                <a:tc>
                  <a:txBody>
                    <a:bodyPr/>
                    <a:lstStyle/>
                    <a:p>
                      <a:r>
                        <a:rPr lang="nl-NL" sz="1400" dirty="0" smtClean="0"/>
                        <a:t>2.0</a:t>
                      </a:r>
                      <a:endParaRPr lang="nl-NL" sz="1400" dirty="0"/>
                    </a:p>
                  </a:txBody>
                  <a:tcPr marL="121920" marR="121920"/>
                </a:tc>
              </a:tr>
              <a:tr h="30574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sz="1400" dirty="0" err="1" smtClean="0"/>
                        <a:t>AllocationVolumeRevision-wsdl</a:t>
                      </a:r>
                      <a:endParaRPr lang="nl-NL" sz="1400" dirty="0" smtClean="0"/>
                    </a:p>
                  </a:txBody>
                  <a:tcPr marL="121920" marR="121920"/>
                </a:tc>
                <a:tc>
                  <a:txBody>
                    <a:bodyPr/>
                    <a:lstStyle/>
                    <a:p>
                      <a:r>
                        <a:rPr lang="nl-NL" sz="1400" dirty="0" smtClean="0"/>
                        <a:t>2.0</a:t>
                      </a:r>
                      <a:endParaRPr lang="nl-NL" sz="1400" dirty="0"/>
                    </a:p>
                  </a:txBody>
                  <a:tcPr marL="121920" marR="121920"/>
                </a:tc>
              </a:tr>
              <a:tr h="30574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sz="1400" dirty="0" err="1" smtClean="0"/>
                        <a:t>mmchub-AllocationVolumeRevision-wsdl</a:t>
                      </a:r>
                      <a:endParaRPr lang="nl-NL" sz="1400" dirty="0" smtClean="0"/>
                    </a:p>
                  </a:txBody>
                  <a:tcPr marL="121920" marR="121920"/>
                </a:tc>
                <a:tc>
                  <a:txBody>
                    <a:bodyPr/>
                    <a:lstStyle/>
                    <a:p>
                      <a:r>
                        <a:rPr lang="nl-NL" sz="1400" dirty="0" smtClean="0"/>
                        <a:t>2.0</a:t>
                      </a:r>
                      <a:endParaRPr lang="nl-NL" sz="1400" dirty="0"/>
                    </a:p>
                  </a:txBody>
                  <a:tcPr marL="121920" marR="121920"/>
                </a:tc>
              </a:tr>
            </a:tbl>
          </a:graphicData>
        </a:graphic>
      </p:graphicFrame>
      <p:sp>
        <p:nvSpPr>
          <p:cNvPr id="5" name="Tekstvak 4"/>
          <p:cNvSpPr txBox="1"/>
          <p:nvPr/>
        </p:nvSpPr>
        <p:spPr>
          <a:xfrm>
            <a:off x="335360" y="393268"/>
            <a:ext cx="11329259" cy="646331"/>
          </a:xfrm>
          <a:prstGeom prst="rect">
            <a:avLst/>
          </a:prstGeom>
          <a:noFill/>
        </p:spPr>
        <p:txBody>
          <a:bodyPr wrap="square" rtlCol="0">
            <a:spAutoFit/>
          </a:bodyPr>
          <a:lstStyle/>
          <a:p>
            <a:r>
              <a:rPr lang="nl-NL" sz="3600" dirty="0" err="1" smtClean="0"/>
              <a:t>Necessary</a:t>
            </a:r>
            <a:r>
              <a:rPr lang="nl-NL" sz="3600" dirty="0" smtClean="0"/>
              <a:t> </a:t>
            </a:r>
            <a:r>
              <a:rPr lang="nl-NL" sz="3600" dirty="0" err="1" smtClean="0"/>
              <a:t>documents</a:t>
            </a:r>
            <a:endParaRPr lang="nl-NL" sz="3600" dirty="0"/>
          </a:p>
        </p:txBody>
      </p:sp>
      <p:sp>
        <p:nvSpPr>
          <p:cNvPr id="16" name="Tijdelijke aanduiding voor datum 15"/>
          <p:cNvSpPr>
            <a:spLocks noGrp="1"/>
          </p:cNvSpPr>
          <p:nvPr>
            <p:ph type="dt" sz="half" idx="10"/>
          </p:nvPr>
        </p:nvSpPr>
        <p:spPr/>
        <p:txBody>
          <a:bodyPr/>
          <a:lstStyle/>
          <a:p>
            <a:endParaRPr lang="nl-NL"/>
          </a:p>
        </p:txBody>
      </p:sp>
      <p:sp>
        <p:nvSpPr>
          <p:cNvPr id="17" name="Tijdelijke aanduiding voor dianummer 16"/>
          <p:cNvSpPr>
            <a:spLocks noGrp="1"/>
          </p:cNvSpPr>
          <p:nvPr>
            <p:ph type="sldNum" sz="quarter" idx="12"/>
          </p:nvPr>
        </p:nvSpPr>
        <p:spPr/>
        <p:txBody>
          <a:bodyPr/>
          <a:lstStyle/>
          <a:p>
            <a:fld id="{9A58CA01-A626-4879-BE39-56EF86A735B4}" type="slidenum">
              <a:rPr lang="nl-NL" smtClean="0"/>
              <a:t>15</a:t>
            </a:fld>
            <a:endParaRPr lang="nl-NL"/>
          </a:p>
        </p:txBody>
      </p:sp>
    </p:spTree>
    <p:extLst>
      <p:ext uri="{BB962C8B-B14F-4D97-AF65-F5344CB8AC3E}">
        <p14:creationId xmlns:p14="http://schemas.microsoft.com/office/powerpoint/2010/main" val="304248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3"/>
          </p:nvPr>
        </p:nvSpPr>
        <p:spPr/>
        <p:txBody>
          <a:bodyPr/>
          <a:lstStyle/>
          <a:p>
            <a:pPr marL="342900" indent="-342900">
              <a:buFont typeface="Arial" panose="020B0604020202020204" pitchFamily="34" charset="0"/>
              <a:buChar char="•"/>
            </a:pPr>
            <a:r>
              <a:rPr lang="en-GB" dirty="0" smtClean="0"/>
              <a:t>The Questionnaire is available at </a:t>
            </a:r>
            <a:r>
              <a:rPr lang="en-GB" dirty="0" err="1" smtClean="0"/>
              <a:t>MyTenneT</a:t>
            </a:r>
            <a:endParaRPr lang="en-GB" dirty="0" smtClean="0"/>
          </a:p>
          <a:p>
            <a:endParaRPr lang="en-GB" sz="500" dirty="0"/>
          </a:p>
          <a:p>
            <a:pPr marL="342900" indent="-342900">
              <a:buFont typeface="Arial" panose="020B0604020202020204" pitchFamily="34" charset="0"/>
              <a:buChar char="•"/>
            </a:pPr>
            <a:r>
              <a:rPr lang="en-GB" dirty="0"/>
              <a:t>For ThemaRelease2021 You have to fill out </a:t>
            </a:r>
            <a:r>
              <a:rPr lang="en-GB" dirty="0" err="1"/>
              <a:t>webservices</a:t>
            </a:r>
            <a:r>
              <a:rPr lang="en-GB" dirty="0"/>
              <a:t> 1,2,3 and the section </a:t>
            </a:r>
            <a:r>
              <a:rPr lang="en-GB" b="1" dirty="0" smtClean="0"/>
              <a:t>Measurements </a:t>
            </a:r>
            <a:r>
              <a:rPr lang="en-GB" b="1" dirty="0"/>
              <a:t>&amp; Allocations</a:t>
            </a:r>
            <a:r>
              <a:rPr lang="en-GB" dirty="0"/>
              <a:t>. </a:t>
            </a:r>
          </a:p>
          <a:p>
            <a:pPr marL="342900" indent="-342900">
              <a:buFont typeface="Arial" panose="020B0604020202020204" pitchFamily="34" charset="0"/>
              <a:buChar char="•"/>
            </a:pPr>
            <a:endParaRPr lang="en-GB" dirty="0" smtClean="0"/>
          </a:p>
          <a:p>
            <a:pPr marL="342900" indent="-342900">
              <a:buFont typeface="Arial" panose="020B0604020202020204" pitchFamily="34" charset="0"/>
              <a:buChar char="•"/>
            </a:pPr>
            <a:r>
              <a:rPr lang="en-GB" dirty="0" smtClean="0"/>
              <a:t>Fill out which web services you wish to connect to and whether you are choosing the PUSH or the PULL option</a:t>
            </a:r>
          </a:p>
          <a:p>
            <a:pPr marL="342900" indent="-342900">
              <a:buFont typeface="Arial" panose="020B0604020202020204" pitchFamily="34" charset="0"/>
              <a:buChar char="•"/>
            </a:pPr>
            <a:r>
              <a:rPr lang="en-GB" dirty="0" smtClean="0"/>
              <a:t>Send the filled-out-Questionnaire to allocatie2@tennet.eu</a:t>
            </a:r>
          </a:p>
          <a:p>
            <a:endParaRPr lang="en-GB" sz="500" dirty="0"/>
          </a:p>
          <a:p>
            <a:endParaRPr lang="en-GB" sz="500" dirty="0"/>
          </a:p>
        </p:txBody>
      </p:sp>
      <p:sp>
        <p:nvSpPr>
          <p:cNvPr id="3" name="Tijdelijke aanduiding voor tekst 2"/>
          <p:cNvSpPr>
            <a:spLocks noGrp="1"/>
          </p:cNvSpPr>
          <p:nvPr>
            <p:ph type="body" sz="quarter" idx="14"/>
          </p:nvPr>
        </p:nvSpPr>
        <p:spPr/>
        <p:txBody>
          <a:bodyPr/>
          <a:lstStyle/>
          <a:p>
            <a:r>
              <a:rPr lang="en-GB" dirty="0" smtClean="0"/>
              <a:t>Fill out the Questionnaire</a:t>
            </a:r>
            <a:endParaRPr lang="en-GB" dirty="0"/>
          </a:p>
        </p:txBody>
      </p:sp>
      <p:sp>
        <p:nvSpPr>
          <p:cNvPr id="4" name="Titel 3"/>
          <p:cNvSpPr>
            <a:spLocks noGrp="1"/>
          </p:cNvSpPr>
          <p:nvPr>
            <p:ph type="title"/>
          </p:nvPr>
        </p:nvSpPr>
        <p:spPr/>
        <p:txBody>
          <a:bodyPr>
            <a:normAutofit/>
          </a:bodyPr>
          <a:lstStyle/>
          <a:p>
            <a:r>
              <a:rPr lang="en-GB" dirty="0" smtClean="0"/>
              <a:t>To get started</a:t>
            </a:r>
            <a:endParaRPr lang="en-GB" dirty="0"/>
          </a:p>
        </p:txBody>
      </p:sp>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08712" y="101724"/>
            <a:ext cx="5557838" cy="63874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24997554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3"/>
          </p:nvPr>
        </p:nvSpPr>
        <p:spPr>
          <a:xfrm>
            <a:off x="1364400" y="1180407"/>
            <a:ext cx="10690104" cy="5011601"/>
          </a:xfrm>
        </p:spPr>
        <p:txBody>
          <a:bodyPr/>
          <a:lstStyle/>
          <a:p>
            <a:pPr marL="342900" indent="-342900">
              <a:buFont typeface="Arial" panose="020B0604020202020204" pitchFamily="34" charset="0"/>
              <a:buChar char="•"/>
            </a:pPr>
            <a:r>
              <a:rPr lang="en-GB" dirty="0" smtClean="0"/>
              <a:t>The party has to deliver their own security certificates for use on the MMC-Hub, retrieved from the Certificate Authority of their choice</a:t>
            </a:r>
          </a:p>
          <a:p>
            <a:endParaRPr lang="en-GB" sz="500" dirty="0"/>
          </a:p>
          <a:p>
            <a:pPr marL="342900" indent="-342900">
              <a:buFont typeface="Arial" panose="020B0604020202020204" pitchFamily="34" charset="0"/>
              <a:buChar char="•"/>
            </a:pPr>
            <a:r>
              <a:rPr lang="en-GB" dirty="0" smtClean="0"/>
              <a:t>The Carrier delivers transport certificates (SSL/TLS), the Sender (market party) delivers signing certificates (S/MIME)</a:t>
            </a:r>
          </a:p>
          <a:p>
            <a:endParaRPr lang="en-GB" sz="500" dirty="0"/>
          </a:p>
          <a:p>
            <a:pPr marL="342900" indent="-342900">
              <a:buFont typeface="Arial" panose="020B0604020202020204" pitchFamily="34" charset="0"/>
              <a:buChar char="•"/>
            </a:pPr>
            <a:r>
              <a:rPr lang="en-GB" dirty="0" smtClean="0"/>
              <a:t>Certificates have to comply to</a:t>
            </a:r>
            <a:br>
              <a:rPr lang="en-GB" dirty="0" smtClean="0"/>
            </a:br>
            <a:r>
              <a:rPr lang="en-GB" dirty="0" smtClean="0"/>
              <a:t>the rules set in the Web</a:t>
            </a:r>
            <a:br>
              <a:rPr lang="en-GB" dirty="0" smtClean="0"/>
            </a:br>
            <a:r>
              <a:rPr lang="en-GB" dirty="0" smtClean="0"/>
              <a:t>Services guide. </a:t>
            </a:r>
            <a:r>
              <a:rPr lang="en-GB" dirty="0" err="1" smtClean="0"/>
              <a:t>TenneT</a:t>
            </a:r>
            <a:r>
              <a:rPr lang="en-GB" dirty="0" smtClean="0"/>
              <a:t> will</a:t>
            </a:r>
            <a:br>
              <a:rPr lang="en-GB" dirty="0" smtClean="0"/>
            </a:br>
            <a:r>
              <a:rPr lang="en-GB" dirty="0" smtClean="0"/>
              <a:t>validate certificates before</a:t>
            </a:r>
            <a:br>
              <a:rPr lang="en-GB" dirty="0" smtClean="0"/>
            </a:br>
            <a:r>
              <a:rPr lang="en-GB" dirty="0" smtClean="0"/>
              <a:t>installing them</a:t>
            </a:r>
          </a:p>
        </p:txBody>
      </p:sp>
      <p:sp>
        <p:nvSpPr>
          <p:cNvPr id="4" name="Titel 3"/>
          <p:cNvSpPr>
            <a:spLocks noGrp="1"/>
          </p:cNvSpPr>
          <p:nvPr>
            <p:ph type="title"/>
          </p:nvPr>
        </p:nvSpPr>
        <p:spPr>
          <a:xfrm>
            <a:off x="1364399" y="580688"/>
            <a:ext cx="8451953" cy="432000"/>
          </a:xfrm>
        </p:spPr>
        <p:txBody>
          <a:bodyPr>
            <a:normAutofit/>
          </a:bodyPr>
          <a:lstStyle/>
          <a:p>
            <a:r>
              <a:rPr lang="en-GB" dirty="0" smtClean="0"/>
              <a:t>Security Certificate requirements</a:t>
            </a:r>
            <a:endParaRPr lang="en-GB" dirty="0"/>
          </a:p>
        </p:txBody>
      </p:sp>
      <p:grpSp>
        <p:nvGrpSpPr>
          <p:cNvPr id="13" name="Groep 12"/>
          <p:cNvGrpSpPr/>
          <p:nvPr/>
        </p:nvGrpSpPr>
        <p:grpSpPr>
          <a:xfrm>
            <a:off x="5120640" y="2846570"/>
            <a:ext cx="6858523" cy="3555920"/>
            <a:chOff x="5530253" y="692238"/>
            <a:chExt cx="6448910" cy="3179566"/>
          </a:xfrm>
        </p:grpSpPr>
        <p:pic>
          <p:nvPicPr>
            <p:cNvPr id="1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30253" y="744635"/>
              <a:ext cx="6448910" cy="31096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Rechthoek 14"/>
            <p:cNvSpPr/>
            <p:nvPr/>
          </p:nvSpPr>
          <p:spPr>
            <a:xfrm>
              <a:off x="6400801" y="692238"/>
              <a:ext cx="1038598" cy="3179566"/>
            </a:xfrm>
            <a:prstGeom prst="rect">
              <a:avLst/>
            </a:prstGeom>
            <a:solidFill>
              <a:srgbClr val="FFEFEF">
                <a:alpha val="40000"/>
              </a:srgbClr>
            </a:solidFill>
            <a:ln w="28575">
              <a:solidFill>
                <a:srgbClr val="FF0000"/>
              </a:solidFill>
            </a:ln>
          </p:spPr>
          <p:style>
            <a:lnRef idx="2">
              <a:schemeClr val="dk1"/>
            </a:lnRef>
            <a:fillRef idx="1">
              <a:schemeClr val="lt1"/>
            </a:fillRef>
            <a:effectRef idx="0">
              <a:schemeClr val="dk1"/>
            </a:effectRef>
            <a:fontRef idx="minor">
              <a:schemeClr val="dk1"/>
            </a:fontRef>
          </p:style>
          <p:txBody>
            <a:bodyPr rtlCol="0" anchor="t"/>
            <a:lstStyle/>
            <a:p>
              <a:pPr algn="ctr"/>
              <a:r>
                <a:rPr lang="nl-NL" sz="800" dirty="0" smtClean="0">
                  <a:solidFill>
                    <a:srgbClr val="FF0000"/>
                  </a:solidFill>
                </a:rPr>
                <a:t>Transport security &amp; </a:t>
              </a:r>
              <a:r>
                <a:rPr lang="nl-NL" sz="800" dirty="0" err="1" smtClean="0">
                  <a:solidFill>
                    <a:srgbClr val="FF0000"/>
                  </a:solidFill>
                </a:rPr>
                <a:t>encryption</a:t>
              </a:r>
              <a:endParaRPr lang="nl-NL" sz="800" dirty="0">
                <a:solidFill>
                  <a:srgbClr val="FF0000"/>
                </a:solidFill>
              </a:endParaRPr>
            </a:p>
          </p:txBody>
        </p:sp>
        <p:sp>
          <p:nvSpPr>
            <p:cNvPr id="16" name="Rechthoek 15"/>
            <p:cNvSpPr/>
            <p:nvPr/>
          </p:nvSpPr>
          <p:spPr>
            <a:xfrm>
              <a:off x="5746377" y="2251961"/>
              <a:ext cx="4985347" cy="179735"/>
            </a:xfrm>
            <a:prstGeom prst="rect">
              <a:avLst/>
            </a:prstGeom>
            <a:solidFill>
              <a:srgbClr val="FFEFEF"/>
            </a:solidFill>
            <a:ln w="28575">
              <a:solidFill>
                <a:srgbClr val="FF0000"/>
              </a:solidFill>
            </a:ln>
          </p:spPr>
          <p:style>
            <a:lnRef idx="2">
              <a:schemeClr val="dk1"/>
            </a:lnRef>
            <a:fillRef idx="1">
              <a:schemeClr val="lt1"/>
            </a:fillRef>
            <a:effectRef idx="0">
              <a:schemeClr val="dk1"/>
            </a:effectRef>
            <a:fontRef idx="minor">
              <a:schemeClr val="dk1"/>
            </a:fontRef>
          </p:style>
          <p:txBody>
            <a:bodyPr rtlCol="0" anchor="t"/>
            <a:lstStyle/>
            <a:p>
              <a:pPr algn="ctr"/>
              <a:r>
                <a:rPr lang="nl-NL" sz="800" dirty="0">
                  <a:solidFill>
                    <a:srgbClr val="FF0000"/>
                  </a:solidFill>
                </a:rPr>
                <a:t>Message </a:t>
              </a:r>
              <a:r>
                <a:rPr lang="nl-NL" sz="800" dirty="0" err="1">
                  <a:solidFill>
                    <a:srgbClr val="FF0000"/>
                  </a:solidFill>
                </a:rPr>
                <a:t>signing</a:t>
              </a:r>
              <a:endParaRPr lang="nl-NL" sz="800" dirty="0">
                <a:solidFill>
                  <a:srgbClr val="FF0000"/>
                </a:solidFill>
              </a:endParaRPr>
            </a:p>
          </p:txBody>
        </p:sp>
      </p:grpSp>
    </p:spTree>
    <p:custDataLst>
      <p:tags r:id="rId1"/>
    </p:custDataLst>
    <p:extLst>
      <p:ext uri="{BB962C8B-B14F-4D97-AF65-F5344CB8AC3E}">
        <p14:creationId xmlns:p14="http://schemas.microsoft.com/office/powerpoint/2010/main" val="32417087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3"/>
          </p:nvPr>
        </p:nvSpPr>
        <p:spPr>
          <a:xfrm>
            <a:off x="1364399" y="1584009"/>
            <a:ext cx="8523671" cy="4607999"/>
          </a:xfrm>
        </p:spPr>
        <p:txBody>
          <a:bodyPr/>
          <a:lstStyle/>
          <a:p>
            <a:pPr marL="342900" indent="-342900">
              <a:buFont typeface="Arial" panose="020B0604020202020204" pitchFamily="34" charset="0"/>
              <a:buChar char="•"/>
            </a:pPr>
            <a:r>
              <a:rPr lang="en-GB" dirty="0" smtClean="0"/>
              <a:t>Ask </a:t>
            </a:r>
            <a:r>
              <a:rPr lang="en-GB" dirty="0">
                <a:hlinkClick r:id="rId4"/>
              </a:rPr>
              <a:t>allocatie2@tennet.eu</a:t>
            </a:r>
            <a:r>
              <a:rPr lang="en-GB" dirty="0" smtClean="0"/>
              <a:t> for </a:t>
            </a:r>
            <a:r>
              <a:rPr lang="en-GB" dirty="0" err="1" smtClean="0"/>
              <a:t>sftp</a:t>
            </a:r>
            <a:r>
              <a:rPr lang="en-GB" dirty="0" smtClean="0"/>
              <a:t> request to deliver 4 public keys of your test and production security certificates</a:t>
            </a:r>
          </a:p>
          <a:p>
            <a:endParaRPr lang="en-GB" sz="500" dirty="0"/>
          </a:p>
          <a:p>
            <a:endParaRPr lang="en-GB" sz="500" dirty="0"/>
          </a:p>
        </p:txBody>
      </p:sp>
      <p:sp>
        <p:nvSpPr>
          <p:cNvPr id="3" name="Tijdelijke aanduiding voor tekst 2"/>
          <p:cNvSpPr>
            <a:spLocks noGrp="1"/>
          </p:cNvSpPr>
          <p:nvPr>
            <p:ph type="body" sz="quarter" idx="14"/>
          </p:nvPr>
        </p:nvSpPr>
        <p:spPr>
          <a:xfrm>
            <a:off x="1364399" y="1043999"/>
            <a:ext cx="7438941" cy="432000"/>
          </a:xfrm>
        </p:spPr>
        <p:txBody>
          <a:bodyPr/>
          <a:lstStyle/>
          <a:p>
            <a:r>
              <a:rPr lang="en-GB" dirty="0"/>
              <a:t>send your security certificates</a:t>
            </a:r>
          </a:p>
        </p:txBody>
      </p:sp>
      <p:sp>
        <p:nvSpPr>
          <p:cNvPr id="4" name="Titel 3"/>
          <p:cNvSpPr>
            <a:spLocks noGrp="1"/>
          </p:cNvSpPr>
          <p:nvPr>
            <p:ph type="title"/>
          </p:nvPr>
        </p:nvSpPr>
        <p:spPr>
          <a:xfrm>
            <a:off x="1364400" y="580688"/>
            <a:ext cx="9581506" cy="432000"/>
          </a:xfrm>
        </p:spPr>
        <p:txBody>
          <a:bodyPr>
            <a:normAutofit/>
          </a:bodyPr>
          <a:lstStyle/>
          <a:p>
            <a:r>
              <a:rPr lang="en-GB" dirty="0" smtClean="0"/>
              <a:t>To get started</a:t>
            </a:r>
            <a:endParaRPr lang="en-GB" dirty="0"/>
          </a:p>
        </p:txBody>
      </p:sp>
    </p:spTree>
    <p:custDataLst>
      <p:tags r:id="rId1"/>
    </p:custDataLst>
    <p:extLst>
      <p:ext uri="{BB962C8B-B14F-4D97-AF65-F5344CB8AC3E}">
        <p14:creationId xmlns:p14="http://schemas.microsoft.com/office/powerpoint/2010/main" val="9574001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3"/>
          </p:nvPr>
        </p:nvSpPr>
        <p:spPr>
          <a:xfrm>
            <a:off x="1364399" y="1584009"/>
            <a:ext cx="8523671" cy="4607999"/>
          </a:xfrm>
        </p:spPr>
        <p:txBody>
          <a:bodyPr/>
          <a:lstStyle/>
          <a:p>
            <a:pPr marL="342900" indent="-342900">
              <a:buFont typeface="Arial" panose="020B0604020202020204" pitchFamily="34" charset="0"/>
              <a:buChar char="•"/>
            </a:pPr>
            <a:r>
              <a:rPr lang="en-GB" dirty="0" smtClean="0"/>
              <a:t>When TenneT has received questionnaire and certificates we need 2 weeks for approval and configuration of certificates and configure TQF access </a:t>
            </a:r>
          </a:p>
          <a:p>
            <a:pPr marL="342900" indent="-342900">
              <a:buFont typeface="Arial" panose="020B0604020202020204" pitchFamily="34" charset="0"/>
              <a:buChar char="•"/>
            </a:pPr>
            <a:r>
              <a:rPr lang="en-GB" dirty="0" smtClean="0"/>
              <a:t>In case of rejection of certificates TenneT application management will contact you and will discuss the next steps </a:t>
            </a:r>
          </a:p>
          <a:p>
            <a:pPr marL="342900" indent="-342900">
              <a:buFont typeface="Arial" panose="020B0604020202020204" pitchFamily="34" charset="0"/>
              <a:buChar char="•"/>
            </a:pPr>
            <a:r>
              <a:rPr lang="en-GB" dirty="0" smtClean="0"/>
              <a:t>When certificates are accepted and installed, this phase ends</a:t>
            </a:r>
          </a:p>
          <a:p>
            <a:pPr marL="171450" indent="-171450">
              <a:buFont typeface="Arial" panose="020B0604020202020204" pitchFamily="34" charset="0"/>
              <a:buChar char="•"/>
            </a:pPr>
            <a:endParaRPr lang="en-GB" sz="500" dirty="0"/>
          </a:p>
          <a:p>
            <a:endParaRPr lang="en-GB" sz="500" dirty="0"/>
          </a:p>
        </p:txBody>
      </p:sp>
      <p:sp>
        <p:nvSpPr>
          <p:cNvPr id="3" name="Tijdelijke aanduiding voor tekst 2"/>
          <p:cNvSpPr>
            <a:spLocks noGrp="1"/>
          </p:cNvSpPr>
          <p:nvPr>
            <p:ph type="body" sz="quarter" idx="14"/>
          </p:nvPr>
        </p:nvSpPr>
        <p:spPr>
          <a:xfrm>
            <a:off x="1364399" y="1043999"/>
            <a:ext cx="9133272" cy="432000"/>
          </a:xfrm>
        </p:spPr>
        <p:txBody>
          <a:bodyPr/>
          <a:lstStyle/>
          <a:p>
            <a:r>
              <a:rPr lang="en-GB" dirty="0" smtClean="0"/>
              <a:t>TenneT configuration of certificates and TQF access</a:t>
            </a:r>
            <a:endParaRPr lang="en-GB" dirty="0"/>
          </a:p>
        </p:txBody>
      </p:sp>
      <p:sp>
        <p:nvSpPr>
          <p:cNvPr id="4" name="Titel 3"/>
          <p:cNvSpPr>
            <a:spLocks noGrp="1"/>
          </p:cNvSpPr>
          <p:nvPr>
            <p:ph type="title"/>
          </p:nvPr>
        </p:nvSpPr>
        <p:spPr>
          <a:xfrm>
            <a:off x="1364400" y="580688"/>
            <a:ext cx="9581506" cy="432000"/>
          </a:xfrm>
        </p:spPr>
        <p:txBody>
          <a:bodyPr>
            <a:normAutofit/>
          </a:bodyPr>
          <a:lstStyle/>
          <a:p>
            <a:r>
              <a:rPr lang="en-GB" dirty="0" smtClean="0"/>
              <a:t>To get started</a:t>
            </a:r>
            <a:endParaRPr lang="en-GB" dirty="0"/>
          </a:p>
        </p:txBody>
      </p:sp>
    </p:spTree>
    <p:custDataLst>
      <p:tags r:id="rId1"/>
    </p:custDataLst>
    <p:extLst>
      <p:ext uri="{BB962C8B-B14F-4D97-AF65-F5344CB8AC3E}">
        <p14:creationId xmlns:p14="http://schemas.microsoft.com/office/powerpoint/2010/main" val="135106154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4"/>
          <a:stretch>
            <a:fillRect/>
          </a:stretch>
        </a:blipFill>
        <a:effectLst/>
      </p:bgPr>
    </p:bg>
    <p:spTree>
      <p:nvGrpSpPr>
        <p:cNvPr id="1" name=""/>
        <p:cNvGrpSpPr/>
        <p:nvPr/>
      </p:nvGrpSpPr>
      <p:grpSpPr>
        <a:xfrm>
          <a:off x="0" y="0"/>
          <a:ext cx="0" cy="0"/>
          <a:chOff x="0" y="0"/>
          <a:chExt cx="0" cy="0"/>
        </a:xfrm>
      </p:grpSpPr>
      <p:sp>
        <p:nvSpPr>
          <p:cNvPr id="3" name="Titel 2"/>
          <p:cNvSpPr>
            <a:spLocks noGrp="1"/>
          </p:cNvSpPr>
          <p:nvPr>
            <p:ph type="title"/>
          </p:nvPr>
        </p:nvSpPr>
        <p:spPr>
          <a:xfrm>
            <a:off x="336885" y="1424539"/>
            <a:ext cx="5783178" cy="2752826"/>
          </a:xfrm>
        </p:spPr>
        <p:txBody>
          <a:bodyPr/>
          <a:lstStyle/>
          <a:p>
            <a:r>
              <a:rPr lang="en-GB" dirty="0" smtClean="0">
                <a:solidFill>
                  <a:schemeClr val="accent1">
                    <a:lumMod val="60000"/>
                    <a:lumOff val="40000"/>
                  </a:schemeClr>
                </a:solidFill>
              </a:rPr>
              <a:t>MMC-Hub Connectivity test. </a:t>
            </a:r>
            <a:r>
              <a:rPr lang="en-GB" dirty="0" smtClean="0"/>
              <a:t/>
            </a:r>
            <a:br>
              <a:rPr lang="en-GB" dirty="0" smtClean="0"/>
            </a:br>
            <a:r>
              <a:rPr lang="en-GB" sz="3200" dirty="0" smtClean="0"/>
              <a:t>Possible from 1-6-2021 onward</a:t>
            </a:r>
            <a:endParaRPr lang="en-GB" sz="3200" dirty="0"/>
          </a:p>
        </p:txBody>
      </p:sp>
    </p:spTree>
    <p:custDataLst>
      <p:tags r:id="rId1"/>
    </p:custDataLst>
    <p:extLst>
      <p:ext uri="{BB962C8B-B14F-4D97-AF65-F5344CB8AC3E}">
        <p14:creationId xmlns:p14="http://schemas.microsoft.com/office/powerpoint/2010/main" val="273612487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1364400" y="580688"/>
            <a:ext cx="5574282" cy="432000"/>
          </a:xfrm>
        </p:spPr>
        <p:txBody>
          <a:bodyPr>
            <a:normAutofit/>
          </a:bodyPr>
          <a:lstStyle/>
          <a:p>
            <a:r>
              <a:rPr lang="en-GB" dirty="0" smtClean="0"/>
              <a:t>Connection test prerequisites</a:t>
            </a:r>
            <a:endParaRPr lang="en-GB" dirty="0"/>
          </a:p>
        </p:txBody>
      </p:sp>
      <p:sp>
        <p:nvSpPr>
          <p:cNvPr id="8" name="Rechthoek 7"/>
          <p:cNvSpPr/>
          <p:nvPr/>
        </p:nvSpPr>
        <p:spPr>
          <a:xfrm>
            <a:off x="1276349" y="1580092"/>
            <a:ext cx="9418181" cy="4093428"/>
          </a:xfrm>
          <a:prstGeom prst="rect">
            <a:avLst/>
          </a:prstGeom>
        </p:spPr>
        <p:txBody>
          <a:bodyPr wrap="square">
            <a:spAutoFit/>
          </a:bodyPr>
          <a:lstStyle/>
          <a:p>
            <a:pPr marL="342900" indent="-342900">
              <a:buFont typeface="Arial" panose="020B0604020202020204" pitchFamily="34" charset="0"/>
              <a:buChar char="•"/>
            </a:pPr>
            <a:r>
              <a:rPr lang="en-GB" sz="2000" dirty="0" smtClean="0"/>
              <a:t>Install TenneT TQF transport and signing certificates on your own systems</a:t>
            </a:r>
          </a:p>
          <a:p>
            <a:pPr marL="342900" indent="-342900">
              <a:buFont typeface="Arial" panose="020B0604020202020204" pitchFamily="34" charset="0"/>
              <a:buChar char="•"/>
            </a:pPr>
            <a:r>
              <a:rPr lang="en-GB" sz="2000" dirty="0" smtClean="0"/>
              <a:t>Configure TenneT TQF environment URL as endpoint (see </a:t>
            </a:r>
            <a:r>
              <a:rPr lang="nl-NL" sz="2000" dirty="0" err="1"/>
              <a:t>Measurement_allocation</a:t>
            </a:r>
            <a:r>
              <a:rPr lang="nl-NL" sz="2000" dirty="0"/>
              <a:t> Technical </a:t>
            </a:r>
            <a:r>
              <a:rPr lang="nl-NL" sz="2000" dirty="0" smtClean="0"/>
              <a:t>guide </a:t>
            </a:r>
            <a:r>
              <a:rPr lang="en-GB" sz="2000" dirty="0" smtClean="0"/>
              <a:t>)</a:t>
            </a:r>
          </a:p>
          <a:p>
            <a:pPr marL="342900" indent="-342900">
              <a:buFont typeface="Arial" panose="020B0604020202020204" pitchFamily="34" charset="0"/>
              <a:buChar char="•"/>
            </a:pPr>
            <a:r>
              <a:rPr lang="en-GB" sz="2000" dirty="0" smtClean="0"/>
              <a:t>Check </a:t>
            </a:r>
            <a:r>
              <a:rPr lang="en-GB" sz="2000" dirty="0" err="1" smtClean="0"/>
              <a:t>MijnNedu</a:t>
            </a:r>
            <a:r>
              <a:rPr lang="en-GB" sz="2000" dirty="0" smtClean="0"/>
              <a:t> and </a:t>
            </a:r>
            <a:r>
              <a:rPr lang="en-GB" sz="2000" dirty="0" err="1" smtClean="0"/>
              <a:t>MyTenneT</a:t>
            </a:r>
            <a:r>
              <a:rPr lang="en-GB" sz="2000" dirty="0" smtClean="0"/>
              <a:t> base documentation set for changes </a:t>
            </a:r>
          </a:p>
          <a:p>
            <a:pPr marL="342900" indent="-342900">
              <a:buFont typeface="Arial" panose="020B0604020202020204" pitchFamily="34" charset="0"/>
              <a:buChar char="•"/>
            </a:pPr>
            <a:r>
              <a:rPr lang="en-GB" sz="2000" dirty="0" smtClean="0"/>
              <a:t>In case you have implementation according to the latest version set: Contact </a:t>
            </a:r>
            <a:r>
              <a:rPr lang="en-GB" sz="2000" dirty="0" err="1" smtClean="0"/>
              <a:t>TenneT’s</a:t>
            </a:r>
            <a:r>
              <a:rPr lang="en-GB" sz="2000" dirty="0" smtClean="0"/>
              <a:t> qualification team (</a:t>
            </a:r>
            <a:r>
              <a:rPr lang="en-GB" sz="2000" dirty="0" smtClean="0">
                <a:hlinkClick r:id="rId4"/>
              </a:rPr>
              <a:t>allocatie2@tennet.eu</a:t>
            </a:r>
            <a:r>
              <a:rPr lang="en-GB" sz="2000" dirty="0" smtClean="0"/>
              <a:t>) to</a:t>
            </a:r>
          </a:p>
          <a:p>
            <a:pPr marL="800096" lvl="1" indent="-342900">
              <a:buFont typeface="Arial" panose="020B0604020202020204" pitchFamily="34" charset="0"/>
              <a:buChar char="•"/>
            </a:pPr>
            <a:r>
              <a:rPr lang="en-GB" sz="2000" dirty="0" smtClean="0"/>
              <a:t>Check installation of your certificates on TenneT side</a:t>
            </a:r>
          </a:p>
          <a:p>
            <a:pPr marL="800096" lvl="1" indent="-342900">
              <a:buFont typeface="Arial" panose="020B0604020202020204" pitchFamily="34" charset="0"/>
              <a:buChar char="•"/>
            </a:pPr>
            <a:r>
              <a:rPr lang="en-GB" sz="2000" dirty="0" smtClean="0"/>
              <a:t>Align on which of the measurement and allocation messages to be tested during the connection test</a:t>
            </a:r>
          </a:p>
          <a:p>
            <a:pPr marL="800096" lvl="1" indent="-342900">
              <a:buFont typeface="Arial" panose="020B0604020202020204" pitchFamily="34" charset="0"/>
              <a:buChar char="•"/>
            </a:pPr>
            <a:r>
              <a:rPr lang="en-GB" sz="2000" dirty="0" smtClean="0"/>
              <a:t>Align on start date connection test and </a:t>
            </a:r>
            <a:r>
              <a:rPr lang="en-GB" sz="2000" dirty="0" err="1" smtClean="0"/>
              <a:t>testplan</a:t>
            </a:r>
            <a:endParaRPr lang="en-GB" sz="2000" dirty="0" smtClean="0"/>
          </a:p>
          <a:p>
            <a:pPr marL="800096" lvl="1" indent="-342900">
              <a:buFont typeface="Arial" panose="020B0604020202020204" pitchFamily="34" charset="0"/>
              <a:buChar char="•"/>
            </a:pPr>
            <a:r>
              <a:rPr lang="en-GB" sz="2000" dirty="0" smtClean="0"/>
              <a:t>Align on how to login TQF portal and how to use it</a:t>
            </a:r>
          </a:p>
          <a:p>
            <a:pPr marL="800096" lvl="1" indent="-342900">
              <a:buFont typeface="Arial" panose="020B0604020202020204" pitchFamily="34" charset="0"/>
              <a:buChar char="•"/>
            </a:pPr>
            <a:endParaRPr lang="en-GB" sz="2000" dirty="0" smtClean="0"/>
          </a:p>
          <a:p>
            <a:pPr marL="342900" indent="-342900">
              <a:buFont typeface="Arial" panose="020B0604020202020204" pitchFamily="34" charset="0"/>
              <a:buChar char="•"/>
            </a:pPr>
            <a:endParaRPr lang="en-GB" sz="2000" dirty="0"/>
          </a:p>
        </p:txBody>
      </p:sp>
    </p:spTree>
    <p:custDataLst>
      <p:tags r:id="rId1"/>
    </p:custDataLst>
    <p:extLst>
      <p:ext uri="{BB962C8B-B14F-4D97-AF65-F5344CB8AC3E}">
        <p14:creationId xmlns:p14="http://schemas.microsoft.com/office/powerpoint/2010/main" val="287248318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1364400" y="580688"/>
            <a:ext cx="6884250" cy="432000"/>
          </a:xfrm>
        </p:spPr>
        <p:txBody>
          <a:bodyPr>
            <a:normAutofit/>
          </a:bodyPr>
          <a:lstStyle/>
          <a:p>
            <a:r>
              <a:rPr lang="en-GB" dirty="0" smtClean="0"/>
              <a:t>Execute first test and check result</a:t>
            </a:r>
            <a:endParaRPr lang="en-GB" dirty="0"/>
          </a:p>
        </p:txBody>
      </p:sp>
      <p:pic>
        <p:nvPicPr>
          <p:cNvPr id="10" name="Afbeelding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38275" y="2808513"/>
            <a:ext cx="10058400" cy="3434363"/>
          </a:xfrm>
          <a:prstGeom prst="rect">
            <a:avLst/>
          </a:prstGeom>
        </p:spPr>
      </p:pic>
      <p:sp>
        <p:nvSpPr>
          <p:cNvPr id="12" name="Tijdelijke aanduiding voor tekst 2"/>
          <p:cNvSpPr>
            <a:spLocks noGrp="1"/>
          </p:cNvSpPr>
          <p:nvPr>
            <p:ph type="body" sz="quarter" idx="13"/>
          </p:nvPr>
        </p:nvSpPr>
        <p:spPr>
          <a:xfrm>
            <a:off x="1333500" y="1043998"/>
            <a:ext cx="9839325" cy="1184851"/>
          </a:xfrm>
        </p:spPr>
        <p:txBody>
          <a:bodyPr/>
          <a:lstStyle/>
          <a:p>
            <a:pPr marL="457200" indent="-457200">
              <a:buFont typeface="Arial" panose="020B0604020202020204" pitchFamily="34" charset="0"/>
              <a:buChar char="•"/>
            </a:pPr>
            <a:r>
              <a:rPr lang="en-GB" sz="2000" dirty="0" smtClean="0"/>
              <a:t>Send a message from your backend to TenneT</a:t>
            </a:r>
          </a:p>
          <a:p>
            <a:pPr marL="457200" indent="-457200">
              <a:buFont typeface="Arial" panose="020B0604020202020204" pitchFamily="34" charset="0"/>
              <a:buChar char="•"/>
            </a:pPr>
            <a:r>
              <a:rPr lang="en-GB" sz="2000" dirty="0" smtClean="0"/>
              <a:t>Of course the first result you can see in the soap response of the MMC-Hub in your own backend </a:t>
            </a:r>
          </a:p>
          <a:p>
            <a:pPr marL="457200" indent="-457200">
              <a:buFont typeface="Arial" panose="020B0604020202020204" pitchFamily="34" charset="0"/>
              <a:buChar char="•"/>
            </a:pPr>
            <a:r>
              <a:rPr lang="en-GB" sz="2000" dirty="0" smtClean="0"/>
              <a:t>When the connection is working you also can see the syntax </a:t>
            </a:r>
          </a:p>
          <a:p>
            <a:pPr marL="457200" indent="-457200">
              <a:buFont typeface="Arial" panose="020B0604020202020204" pitchFamily="34" charset="0"/>
              <a:buChar char="•"/>
            </a:pPr>
            <a:r>
              <a:rPr lang="en-GB" sz="2000" dirty="0" smtClean="0"/>
              <a:t>test result in TQF (visible in the TQF front-end)</a:t>
            </a:r>
            <a:endParaRPr lang="en-GB" sz="2000" dirty="0"/>
          </a:p>
        </p:txBody>
      </p:sp>
      <p:sp>
        <p:nvSpPr>
          <p:cNvPr id="5" name="Lijntoelichting 1 4"/>
          <p:cNvSpPr/>
          <p:nvPr/>
        </p:nvSpPr>
        <p:spPr>
          <a:xfrm>
            <a:off x="8765007" y="2017617"/>
            <a:ext cx="2469275" cy="790896"/>
          </a:xfrm>
          <a:prstGeom prst="borderCallout1">
            <a:avLst>
              <a:gd name="adj1" fmla="val 83685"/>
              <a:gd name="adj2" fmla="val -1811"/>
              <a:gd name="adj3" fmla="val 227064"/>
              <a:gd name="adj4" fmla="val -127286"/>
            </a:avLst>
          </a:prstGeom>
          <a:solidFill>
            <a:schemeClr val="bg1">
              <a:lumMod val="95000"/>
            </a:schemeClr>
          </a:solidFill>
          <a:ln w="12700">
            <a:solidFill>
              <a:srgbClr val="FFC000"/>
            </a:solidFill>
          </a:ln>
        </p:spPr>
        <p:style>
          <a:lnRef idx="1">
            <a:schemeClr val="accent6"/>
          </a:lnRef>
          <a:fillRef idx="2">
            <a:schemeClr val="accent6"/>
          </a:fillRef>
          <a:effectRef idx="1">
            <a:schemeClr val="accent6"/>
          </a:effectRef>
          <a:fontRef idx="minor">
            <a:schemeClr val="dk1"/>
          </a:fontRef>
        </p:style>
        <p:txBody>
          <a:bodyPr rtlCol="0" anchor="ctr"/>
          <a:lstStyle/>
          <a:p>
            <a:r>
              <a:rPr lang="nl-NL" sz="1400" dirty="0" smtClean="0"/>
              <a:t>Filtering of events </a:t>
            </a:r>
            <a:r>
              <a:rPr lang="nl-NL" sz="1400" dirty="0" err="1" smtClean="0"/>
              <a:t>to</a:t>
            </a:r>
            <a:r>
              <a:rPr lang="nl-NL" sz="1400" dirty="0" smtClean="0"/>
              <a:t> focus on </a:t>
            </a:r>
            <a:r>
              <a:rPr lang="nl-NL" sz="1400" dirty="0" err="1" smtClean="0"/>
              <a:t>specific</a:t>
            </a:r>
            <a:r>
              <a:rPr lang="nl-NL" sz="1400" dirty="0" smtClean="0"/>
              <a:t> </a:t>
            </a:r>
            <a:r>
              <a:rPr lang="nl-NL" sz="1400" dirty="0" err="1" smtClean="0"/>
              <a:t>messages</a:t>
            </a:r>
            <a:r>
              <a:rPr lang="nl-NL" sz="1400" dirty="0" smtClean="0"/>
              <a:t>, events or </a:t>
            </a:r>
            <a:r>
              <a:rPr lang="nl-NL" sz="1400" dirty="0" err="1" smtClean="0"/>
              <a:t>outcome</a:t>
            </a:r>
            <a:r>
              <a:rPr lang="nl-NL" sz="1400" dirty="0" smtClean="0"/>
              <a:t>.</a:t>
            </a:r>
            <a:endParaRPr lang="nl-NL" sz="1400" dirty="0"/>
          </a:p>
        </p:txBody>
      </p:sp>
      <p:sp>
        <p:nvSpPr>
          <p:cNvPr id="7" name="Afgeronde rechthoek 6"/>
          <p:cNvSpPr/>
          <p:nvPr/>
        </p:nvSpPr>
        <p:spPr>
          <a:xfrm>
            <a:off x="1483314" y="3469798"/>
            <a:ext cx="9968321" cy="426720"/>
          </a:xfrm>
          <a:prstGeom prst="roundRect">
            <a:avLst/>
          </a:prstGeom>
          <a:noFill/>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1" name="Afgeronde rechthoek 20"/>
          <p:cNvSpPr/>
          <p:nvPr/>
        </p:nvSpPr>
        <p:spPr>
          <a:xfrm>
            <a:off x="11008994" y="3323544"/>
            <a:ext cx="640081" cy="2136729"/>
          </a:xfrm>
          <a:prstGeom prst="roundRect">
            <a:avLst/>
          </a:prstGeom>
          <a:noFill/>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2" name="Lijntoelichting 1 21"/>
          <p:cNvSpPr/>
          <p:nvPr/>
        </p:nvSpPr>
        <p:spPr>
          <a:xfrm>
            <a:off x="5868785" y="5696413"/>
            <a:ext cx="3027022" cy="670559"/>
          </a:xfrm>
          <a:prstGeom prst="borderCallout1">
            <a:avLst>
              <a:gd name="adj1" fmla="val 66802"/>
              <a:gd name="adj2" fmla="val 103406"/>
              <a:gd name="adj3" fmla="val -170526"/>
              <a:gd name="adj4" fmla="val 177540"/>
            </a:avLst>
          </a:prstGeom>
          <a:solidFill>
            <a:schemeClr val="bg1">
              <a:lumMod val="95000"/>
            </a:schemeClr>
          </a:solidFill>
          <a:ln w="12700">
            <a:solidFill>
              <a:srgbClr val="FFC000"/>
            </a:solidFill>
          </a:ln>
        </p:spPr>
        <p:style>
          <a:lnRef idx="1">
            <a:schemeClr val="accent6"/>
          </a:lnRef>
          <a:fillRef idx="2">
            <a:schemeClr val="accent6"/>
          </a:fillRef>
          <a:effectRef idx="1">
            <a:schemeClr val="accent6"/>
          </a:effectRef>
          <a:fontRef idx="minor">
            <a:schemeClr val="dk1"/>
          </a:fontRef>
        </p:style>
        <p:txBody>
          <a:bodyPr rtlCol="0" anchor="ctr"/>
          <a:lstStyle/>
          <a:p>
            <a:pPr marL="171450" indent="-171450">
              <a:buFont typeface="Arial" panose="020B0604020202020204" pitchFamily="34" charset="0"/>
              <a:buChar char="•"/>
            </a:pPr>
            <a:r>
              <a:rPr lang="nl-NL" sz="1400" dirty="0" smtClean="0"/>
              <a:t>Detail information is </a:t>
            </a:r>
            <a:r>
              <a:rPr lang="nl-NL" sz="1400" dirty="0" err="1" smtClean="0"/>
              <a:t>supplied</a:t>
            </a:r>
            <a:endParaRPr lang="nl-NL" sz="1400" dirty="0"/>
          </a:p>
          <a:p>
            <a:pPr marL="171450" indent="-171450">
              <a:buFont typeface="Arial" panose="020B0604020202020204" pitchFamily="34" charset="0"/>
              <a:buChar char="•"/>
            </a:pPr>
            <a:r>
              <a:rPr lang="nl-NL" sz="1400" dirty="0" err="1" smtClean="0"/>
              <a:t>Messages</a:t>
            </a:r>
            <a:r>
              <a:rPr lang="nl-NL" sz="1400" dirty="0" smtClean="0"/>
              <a:t> </a:t>
            </a:r>
            <a:r>
              <a:rPr lang="nl-NL" sz="1400" dirty="0" err="1" smtClean="0"/>
              <a:t>will</a:t>
            </a:r>
            <a:r>
              <a:rPr lang="nl-NL" sz="1400" dirty="0" smtClean="0"/>
              <a:t> </a:t>
            </a:r>
            <a:r>
              <a:rPr lang="nl-NL" sz="1400" dirty="0" err="1" smtClean="0"/>
              <a:t>be</a:t>
            </a:r>
            <a:r>
              <a:rPr lang="nl-NL" sz="1400" dirty="0" smtClean="0"/>
              <a:t> </a:t>
            </a:r>
            <a:r>
              <a:rPr lang="nl-NL" sz="1400" dirty="0" err="1" smtClean="0"/>
              <a:t>downloadable</a:t>
            </a:r>
            <a:endParaRPr lang="nl-NL" sz="1400" dirty="0"/>
          </a:p>
        </p:txBody>
      </p:sp>
    </p:spTree>
    <p:custDataLst>
      <p:tags r:id="rId1"/>
    </p:custDataLst>
    <p:extLst>
      <p:ext uri="{BB962C8B-B14F-4D97-AF65-F5344CB8AC3E}">
        <p14:creationId xmlns:p14="http://schemas.microsoft.com/office/powerpoint/2010/main" val="226605755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tekst 2"/>
          <p:cNvSpPr>
            <a:spLocks noGrp="1"/>
          </p:cNvSpPr>
          <p:nvPr>
            <p:ph type="body" sz="quarter" idx="13"/>
          </p:nvPr>
        </p:nvSpPr>
        <p:spPr>
          <a:xfrm>
            <a:off x="1372350" y="1043999"/>
            <a:ext cx="8614487" cy="432000"/>
          </a:xfrm>
        </p:spPr>
        <p:txBody>
          <a:bodyPr/>
          <a:lstStyle/>
          <a:p>
            <a:r>
              <a:rPr lang="en-GB" dirty="0" smtClean="0"/>
              <a:t>Execute all tests aligned with the </a:t>
            </a:r>
            <a:r>
              <a:rPr lang="en-GB" dirty="0" err="1" smtClean="0"/>
              <a:t>TenneT’s</a:t>
            </a:r>
            <a:r>
              <a:rPr lang="en-GB" dirty="0" smtClean="0"/>
              <a:t> qualification team</a:t>
            </a:r>
            <a:endParaRPr lang="en-GB" dirty="0"/>
          </a:p>
        </p:txBody>
      </p:sp>
      <p:sp>
        <p:nvSpPr>
          <p:cNvPr id="4" name="Titel 3"/>
          <p:cNvSpPr>
            <a:spLocks noGrp="1"/>
          </p:cNvSpPr>
          <p:nvPr>
            <p:ph type="title"/>
          </p:nvPr>
        </p:nvSpPr>
        <p:spPr>
          <a:xfrm>
            <a:off x="1364400" y="580688"/>
            <a:ext cx="7070232" cy="432000"/>
          </a:xfrm>
        </p:spPr>
        <p:txBody>
          <a:bodyPr>
            <a:normAutofit/>
          </a:bodyPr>
          <a:lstStyle/>
          <a:p>
            <a:r>
              <a:rPr lang="en-GB" dirty="0" smtClean="0"/>
              <a:t>When first connection was </a:t>
            </a:r>
            <a:r>
              <a:rPr lang="en-GB" dirty="0" err="1" smtClean="0"/>
              <a:t>successfull</a:t>
            </a:r>
            <a:r>
              <a:rPr lang="en-GB" dirty="0" smtClean="0"/>
              <a:t> </a:t>
            </a:r>
            <a:endParaRPr lang="en-GB" dirty="0"/>
          </a:p>
        </p:txBody>
      </p:sp>
    </p:spTree>
    <p:custDataLst>
      <p:tags r:id="rId1"/>
    </p:custDataLst>
    <p:extLst>
      <p:ext uri="{BB962C8B-B14F-4D97-AF65-F5344CB8AC3E}">
        <p14:creationId xmlns:p14="http://schemas.microsoft.com/office/powerpoint/2010/main" val="354366281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1364399" y="580688"/>
            <a:ext cx="7160475" cy="432000"/>
          </a:xfrm>
        </p:spPr>
        <p:txBody>
          <a:bodyPr>
            <a:normAutofit/>
          </a:bodyPr>
          <a:lstStyle/>
          <a:p>
            <a:r>
              <a:rPr lang="en-GB" dirty="0" smtClean="0"/>
              <a:t>Connection &amp; syntax test ends when</a:t>
            </a:r>
            <a:endParaRPr lang="en-GB" dirty="0"/>
          </a:p>
        </p:txBody>
      </p:sp>
      <p:sp>
        <p:nvSpPr>
          <p:cNvPr id="8" name="Rechthoek 7"/>
          <p:cNvSpPr/>
          <p:nvPr/>
        </p:nvSpPr>
        <p:spPr>
          <a:xfrm>
            <a:off x="1276349" y="1580092"/>
            <a:ext cx="9418181" cy="1938992"/>
          </a:xfrm>
          <a:prstGeom prst="rect">
            <a:avLst/>
          </a:prstGeom>
        </p:spPr>
        <p:txBody>
          <a:bodyPr wrap="square">
            <a:spAutoFit/>
          </a:bodyPr>
          <a:lstStyle/>
          <a:p>
            <a:pPr marL="342900" indent="-342900">
              <a:buFont typeface="Arial" panose="020B0604020202020204" pitchFamily="34" charset="0"/>
              <a:buChar char="•"/>
            </a:pPr>
            <a:r>
              <a:rPr lang="en-GB" sz="2000" dirty="0" smtClean="0"/>
              <a:t>For all required message types the test has been executed successfully</a:t>
            </a:r>
          </a:p>
          <a:p>
            <a:pPr marL="342900" indent="-342900">
              <a:buFont typeface="Arial" panose="020B0604020202020204" pitchFamily="34" charset="0"/>
              <a:buChar char="•"/>
            </a:pPr>
            <a:r>
              <a:rPr lang="en-GB" sz="2000" dirty="0" smtClean="0"/>
              <a:t>The </a:t>
            </a:r>
            <a:r>
              <a:rPr lang="en-GB" sz="2000" dirty="0"/>
              <a:t>TenneT </a:t>
            </a:r>
            <a:r>
              <a:rPr lang="en-GB" sz="2000" dirty="0" smtClean="0"/>
              <a:t>“test </a:t>
            </a:r>
            <a:r>
              <a:rPr lang="en-GB" sz="2000" dirty="0"/>
              <a:t>and transition </a:t>
            </a:r>
            <a:r>
              <a:rPr lang="en-GB" sz="2000" dirty="0" smtClean="0"/>
              <a:t>team” ( </a:t>
            </a:r>
            <a:r>
              <a:rPr lang="en-GB" sz="2000" dirty="0" smtClean="0">
                <a:hlinkClick r:id="rId4"/>
              </a:rPr>
              <a:t>allocatie2@tennet.eu</a:t>
            </a:r>
            <a:r>
              <a:rPr lang="en-GB" sz="2000" dirty="0" smtClean="0"/>
              <a:t>) has been informed about you are ready with the tests</a:t>
            </a:r>
          </a:p>
          <a:p>
            <a:pPr marL="342900" indent="-342900">
              <a:buFont typeface="Arial" panose="020B0604020202020204" pitchFamily="34" charset="0"/>
              <a:buChar char="•"/>
            </a:pPr>
            <a:r>
              <a:rPr lang="en-GB" sz="2000" dirty="0" smtClean="0"/>
              <a:t>Test results have been checked and confirmed by </a:t>
            </a:r>
            <a:r>
              <a:rPr lang="en-GB" sz="2000" dirty="0"/>
              <a:t>the TenneT </a:t>
            </a:r>
            <a:r>
              <a:rPr lang="en-GB" sz="2000" dirty="0" smtClean="0"/>
              <a:t>“test </a:t>
            </a:r>
            <a:r>
              <a:rPr lang="en-GB" sz="2000" dirty="0"/>
              <a:t>and transition </a:t>
            </a:r>
            <a:r>
              <a:rPr lang="en-GB" sz="2000" dirty="0" smtClean="0"/>
              <a:t>team”</a:t>
            </a:r>
          </a:p>
          <a:p>
            <a:pPr marL="342900" indent="-342900">
              <a:buFont typeface="Arial" panose="020B0604020202020204" pitchFamily="34" charset="0"/>
              <a:buChar char="•"/>
            </a:pPr>
            <a:endParaRPr lang="en-GB" sz="2000" dirty="0"/>
          </a:p>
        </p:txBody>
      </p:sp>
    </p:spTree>
    <p:custDataLst>
      <p:tags r:id="rId1"/>
    </p:custDataLst>
    <p:extLst>
      <p:ext uri="{BB962C8B-B14F-4D97-AF65-F5344CB8AC3E}">
        <p14:creationId xmlns:p14="http://schemas.microsoft.com/office/powerpoint/2010/main" val="45240301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4"/>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solidFill>
                  <a:schemeClr val="accent1">
                    <a:lumMod val="60000"/>
                    <a:lumOff val="40000"/>
                  </a:schemeClr>
                </a:solidFill>
              </a:rPr>
              <a:t>Semantic test</a:t>
            </a:r>
            <a:r>
              <a:rPr lang="en-GB" dirty="0" smtClean="0"/>
              <a:t/>
            </a:r>
            <a:br>
              <a:rPr lang="en-GB" dirty="0" smtClean="0"/>
            </a:br>
            <a:r>
              <a:rPr lang="en-GB" sz="3200" dirty="0" smtClean="0"/>
              <a:t>Possible </a:t>
            </a:r>
            <a:r>
              <a:rPr lang="en-GB" sz="3200" dirty="0"/>
              <a:t>from 1-10-2021 onward</a:t>
            </a:r>
          </a:p>
        </p:txBody>
      </p:sp>
    </p:spTree>
    <p:custDataLst>
      <p:tags r:id="rId1"/>
    </p:custDataLst>
    <p:extLst>
      <p:ext uri="{BB962C8B-B14F-4D97-AF65-F5344CB8AC3E}">
        <p14:creationId xmlns:p14="http://schemas.microsoft.com/office/powerpoint/2010/main" val="323601340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1364399" y="580688"/>
            <a:ext cx="8694001" cy="432000"/>
          </a:xfrm>
        </p:spPr>
        <p:txBody>
          <a:bodyPr>
            <a:normAutofit/>
          </a:bodyPr>
          <a:lstStyle/>
          <a:p>
            <a:r>
              <a:rPr lang="en-GB" dirty="0" smtClean="0"/>
              <a:t>Execute test for semantical test per role</a:t>
            </a:r>
            <a:endParaRPr lang="en-GB" dirty="0"/>
          </a:p>
        </p:txBody>
      </p:sp>
      <p:sp>
        <p:nvSpPr>
          <p:cNvPr id="8" name="Rechthoek 7"/>
          <p:cNvSpPr/>
          <p:nvPr/>
        </p:nvSpPr>
        <p:spPr>
          <a:xfrm>
            <a:off x="1276349" y="1580092"/>
            <a:ext cx="9418181" cy="2246769"/>
          </a:xfrm>
          <a:prstGeom prst="rect">
            <a:avLst/>
          </a:prstGeom>
        </p:spPr>
        <p:txBody>
          <a:bodyPr wrap="square">
            <a:spAutoFit/>
          </a:bodyPr>
          <a:lstStyle/>
          <a:p>
            <a:pPr marL="342900" indent="-342900">
              <a:buFont typeface="Arial" panose="020B0604020202020204" pitchFamily="34" charset="0"/>
              <a:buChar char="•"/>
            </a:pPr>
            <a:r>
              <a:rPr lang="en-GB" sz="2000" dirty="0" smtClean="0"/>
              <a:t>You can execute this test autonomously</a:t>
            </a:r>
          </a:p>
          <a:p>
            <a:pPr marL="342900" indent="-342900">
              <a:buFont typeface="Arial" panose="020B0604020202020204" pitchFamily="34" charset="0"/>
              <a:buChar char="•"/>
            </a:pPr>
            <a:r>
              <a:rPr lang="en-GB" sz="2000" dirty="0"/>
              <a:t>Check results in </a:t>
            </a:r>
            <a:r>
              <a:rPr lang="en-GB" sz="2000" dirty="0" smtClean="0"/>
              <a:t>TQF</a:t>
            </a:r>
          </a:p>
          <a:p>
            <a:pPr marL="342900" indent="-342900">
              <a:buFont typeface="Arial" panose="020B0604020202020204" pitchFamily="34" charset="0"/>
              <a:buChar char="•"/>
            </a:pPr>
            <a:r>
              <a:rPr lang="en-GB" sz="2000" dirty="0" smtClean="0"/>
              <a:t>Gentle reminder: please note TQF expects the </a:t>
            </a:r>
            <a:r>
              <a:rPr lang="en-GB" sz="2000" dirty="0" err="1" smtClean="0"/>
              <a:t>TestRequest</a:t>
            </a:r>
            <a:r>
              <a:rPr lang="en-GB" sz="2000" dirty="0" smtClean="0"/>
              <a:t> element in the EDSN header to be filled with the receiving party role {RNB, LNB-E, LNB-G, PV, MV}</a:t>
            </a:r>
          </a:p>
          <a:p>
            <a:pPr marL="342900" indent="-342900">
              <a:buFont typeface="Arial" panose="020B0604020202020204" pitchFamily="34" charset="0"/>
              <a:buChar char="•"/>
            </a:pPr>
            <a:endParaRPr lang="en-GB" sz="2000" dirty="0" smtClean="0"/>
          </a:p>
          <a:p>
            <a:pPr marL="342900" indent="-342900">
              <a:buFont typeface="Arial" panose="020B0604020202020204" pitchFamily="34" charset="0"/>
              <a:buChar char="•"/>
            </a:pPr>
            <a:r>
              <a:rPr lang="en-GB" sz="2000" dirty="0" smtClean="0"/>
              <a:t>Questions: mail to allocatie2@tennet.eu</a:t>
            </a:r>
            <a:endParaRPr lang="en-GB" sz="2000" dirty="0"/>
          </a:p>
        </p:txBody>
      </p:sp>
    </p:spTree>
    <p:custDataLst>
      <p:tags r:id="rId1"/>
    </p:custDataLst>
    <p:extLst>
      <p:ext uri="{BB962C8B-B14F-4D97-AF65-F5344CB8AC3E}">
        <p14:creationId xmlns:p14="http://schemas.microsoft.com/office/powerpoint/2010/main" val="88699611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4"/>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solidFill>
                  <a:schemeClr val="accent1">
                    <a:lumMod val="60000"/>
                    <a:lumOff val="40000"/>
                  </a:schemeClr>
                </a:solidFill>
              </a:rPr>
              <a:t>Qualification</a:t>
            </a:r>
            <a:br>
              <a:rPr lang="en-GB" dirty="0" smtClean="0">
                <a:solidFill>
                  <a:schemeClr val="accent1">
                    <a:lumMod val="60000"/>
                    <a:lumOff val="40000"/>
                  </a:schemeClr>
                </a:solidFill>
              </a:rPr>
            </a:br>
            <a:r>
              <a:rPr lang="en-GB" sz="3200" dirty="0" smtClean="0">
                <a:solidFill>
                  <a:schemeClr val="tx1"/>
                </a:solidFill>
              </a:rPr>
              <a:t>possible from 1-10-2021</a:t>
            </a:r>
            <a:endParaRPr lang="en-GB" sz="3200" dirty="0">
              <a:solidFill>
                <a:schemeClr val="accent1">
                  <a:lumMod val="60000"/>
                  <a:lumOff val="40000"/>
                </a:schemeClr>
              </a:solidFill>
            </a:endParaRPr>
          </a:p>
        </p:txBody>
      </p:sp>
    </p:spTree>
    <p:custDataLst>
      <p:tags r:id="rId1"/>
    </p:custDataLst>
    <p:extLst>
      <p:ext uri="{BB962C8B-B14F-4D97-AF65-F5344CB8AC3E}">
        <p14:creationId xmlns:p14="http://schemas.microsoft.com/office/powerpoint/2010/main" val="22062714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1364400" y="580688"/>
            <a:ext cx="5574282" cy="432000"/>
          </a:xfrm>
        </p:spPr>
        <p:txBody>
          <a:bodyPr>
            <a:normAutofit/>
          </a:bodyPr>
          <a:lstStyle/>
          <a:p>
            <a:r>
              <a:rPr lang="en-GB" dirty="0" smtClean="0"/>
              <a:t>On Qualification</a:t>
            </a:r>
            <a:endParaRPr lang="en-GB" dirty="0"/>
          </a:p>
        </p:txBody>
      </p:sp>
      <p:sp>
        <p:nvSpPr>
          <p:cNvPr id="8" name="Rechthoek 7"/>
          <p:cNvSpPr/>
          <p:nvPr/>
        </p:nvSpPr>
        <p:spPr>
          <a:xfrm>
            <a:off x="1276349" y="1580092"/>
            <a:ext cx="9418181" cy="5324535"/>
          </a:xfrm>
          <a:prstGeom prst="rect">
            <a:avLst/>
          </a:prstGeom>
        </p:spPr>
        <p:txBody>
          <a:bodyPr wrap="square">
            <a:spAutoFit/>
          </a:bodyPr>
          <a:lstStyle/>
          <a:p>
            <a:pPr marL="342900" indent="-342900">
              <a:buFont typeface="Arial" panose="020B0604020202020204" pitchFamily="34" charset="0"/>
              <a:buChar char="•"/>
            </a:pPr>
            <a:r>
              <a:rPr lang="en-GB" sz="2000" dirty="0" smtClean="0"/>
              <a:t>Qualification tests are run on TQF</a:t>
            </a:r>
          </a:p>
          <a:p>
            <a:pPr marL="342900" indent="-342900">
              <a:buFont typeface="Arial" panose="020B0604020202020204" pitchFamily="34" charset="0"/>
              <a:buChar char="•"/>
            </a:pPr>
            <a:r>
              <a:rPr lang="en-GB" sz="2000" dirty="0" smtClean="0"/>
              <a:t>Required tests are specified in TenneT Qualification plan (on </a:t>
            </a:r>
            <a:r>
              <a:rPr lang="en-GB" sz="2000" dirty="0" err="1" smtClean="0"/>
              <a:t>MijnNedu</a:t>
            </a:r>
            <a:r>
              <a:rPr lang="en-GB" sz="2000" dirty="0" smtClean="0"/>
              <a:t>/TR2021/Test)</a:t>
            </a:r>
          </a:p>
          <a:p>
            <a:pPr marL="342900" indent="-342900">
              <a:buFont typeface="Arial" panose="020B0604020202020204" pitchFamily="34" charset="0"/>
              <a:buChar char="•"/>
            </a:pPr>
            <a:r>
              <a:rPr lang="en-GB" sz="2000" dirty="0" smtClean="0"/>
              <a:t>For support email: </a:t>
            </a:r>
            <a:r>
              <a:rPr lang="en-GB" sz="2000" dirty="0" smtClean="0">
                <a:hlinkClick r:id="rId4"/>
              </a:rPr>
              <a:t>allocatie2@tennet.eu</a:t>
            </a:r>
            <a:endParaRPr lang="en-GB" sz="2000" dirty="0" smtClean="0"/>
          </a:p>
          <a:p>
            <a:pPr marL="342900" indent="-342900">
              <a:buFont typeface="Arial" panose="020B0604020202020204" pitchFamily="34" charset="0"/>
              <a:buChar char="•"/>
            </a:pPr>
            <a:r>
              <a:rPr lang="en-GB" sz="2000" dirty="0" smtClean="0"/>
              <a:t>Qualification can be done during </a:t>
            </a:r>
            <a:r>
              <a:rPr lang="en-GB" sz="2000" dirty="0" err="1" smtClean="0"/>
              <a:t>oktober</a:t>
            </a:r>
            <a:r>
              <a:rPr lang="en-GB" sz="2000" dirty="0" smtClean="0"/>
              <a:t> and </a:t>
            </a:r>
            <a:r>
              <a:rPr lang="en-GB" sz="2000" dirty="0" err="1" smtClean="0"/>
              <a:t>november</a:t>
            </a:r>
            <a:r>
              <a:rPr lang="en-GB" sz="2000" dirty="0" smtClean="0"/>
              <a:t> 2021</a:t>
            </a:r>
          </a:p>
          <a:p>
            <a:pPr marL="342900" indent="-342900">
              <a:buFont typeface="Arial" panose="020B0604020202020204" pitchFamily="34" charset="0"/>
              <a:buChar char="•"/>
            </a:pPr>
            <a:r>
              <a:rPr lang="en-GB" sz="2000" dirty="0"/>
              <a:t>For all required message types the qualification </a:t>
            </a:r>
            <a:r>
              <a:rPr lang="en-GB" sz="2000" dirty="0" err="1"/>
              <a:t>testscripts</a:t>
            </a:r>
            <a:r>
              <a:rPr lang="en-GB" sz="2000" dirty="0"/>
              <a:t> have </a:t>
            </a:r>
            <a:r>
              <a:rPr lang="en-GB" sz="2000" dirty="0" smtClean="0"/>
              <a:t>to be </a:t>
            </a:r>
            <a:r>
              <a:rPr lang="en-GB" sz="2000" dirty="0"/>
              <a:t>executed successfully</a:t>
            </a:r>
          </a:p>
          <a:p>
            <a:pPr marL="342900" indent="-342900">
              <a:buFont typeface="Arial" panose="020B0604020202020204" pitchFamily="34" charset="0"/>
              <a:buChar char="•"/>
            </a:pPr>
            <a:r>
              <a:rPr lang="en-GB" sz="2000" dirty="0"/>
              <a:t>Test results </a:t>
            </a:r>
            <a:r>
              <a:rPr lang="en-GB" sz="2000" dirty="0" smtClean="0"/>
              <a:t>have to be sent </a:t>
            </a:r>
            <a:r>
              <a:rPr lang="en-GB" sz="2000" dirty="0"/>
              <a:t>to the TenneT test and transition team at </a:t>
            </a:r>
            <a:r>
              <a:rPr lang="en-GB" sz="2000" dirty="0" smtClean="0">
                <a:hlinkClick r:id="rId4"/>
              </a:rPr>
              <a:t>allocatie2@tennet.eu</a:t>
            </a:r>
            <a:r>
              <a:rPr lang="en-GB" sz="2000" dirty="0" smtClean="0"/>
              <a:t> using the template which is attached to the TenneT Qualification plan.</a:t>
            </a:r>
            <a:endParaRPr lang="en-GB" sz="2000" dirty="0"/>
          </a:p>
          <a:p>
            <a:pPr marL="342900" indent="-342900">
              <a:buFont typeface="Arial" panose="020B0604020202020204" pitchFamily="34" charset="0"/>
              <a:buChar char="•"/>
            </a:pPr>
            <a:r>
              <a:rPr lang="en-GB" sz="2000" dirty="0"/>
              <a:t>Test results </a:t>
            </a:r>
            <a:r>
              <a:rPr lang="en-GB" sz="2000" dirty="0" smtClean="0"/>
              <a:t>will be </a:t>
            </a:r>
            <a:r>
              <a:rPr lang="en-GB" sz="2000" dirty="0"/>
              <a:t>checked by the TenneT test and transition team</a:t>
            </a:r>
          </a:p>
          <a:p>
            <a:pPr marL="342900" indent="-342900">
              <a:buFont typeface="Arial" panose="020B0604020202020204" pitchFamily="34" charset="0"/>
              <a:buChar char="•"/>
            </a:pPr>
            <a:endParaRPr lang="en-GB" sz="2000" dirty="0" smtClean="0"/>
          </a:p>
          <a:p>
            <a:pPr marL="342900" indent="-342900">
              <a:buFont typeface="Arial" panose="020B0604020202020204" pitchFamily="34" charset="0"/>
              <a:buChar char="•"/>
            </a:pPr>
            <a:endParaRPr lang="en-GB" sz="2000" dirty="0" smtClean="0"/>
          </a:p>
          <a:p>
            <a:pPr marL="342900" indent="-342900">
              <a:buFont typeface="Arial" panose="020B0604020202020204" pitchFamily="34" charset="0"/>
              <a:buChar char="•"/>
            </a:pPr>
            <a:endParaRPr lang="en-GB" sz="2000" dirty="0" smtClean="0"/>
          </a:p>
          <a:p>
            <a:pPr marL="342900" indent="-342900">
              <a:buFont typeface="Arial" panose="020B0604020202020204" pitchFamily="34" charset="0"/>
              <a:buChar char="•"/>
            </a:pPr>
            <a:endParaRPr lang="en-GB" sz="2000" dirty="0" smtClean="0"/>
          </a:p>
          <a:p>
            <a:pPr lvl="1"/>
            <a:endParaRPr lang="en-GB" sz="2000" dirty="0" smtClean="0"/>
          </a:p>
          <a:p>
            <a:pPr marL="342900" indent="-342900">
              <a:buFont typeface="Arial" panose="020B0604020202020204" pitchFamily="34" charset="0"/>
              <a:buChar char="•"/>
            </a:pPr>
            <a:endParaRPr lang="en-GB" sz="2000" dirty="0"/>
          </a:p>
        </p:txBody>
      </p:sp>
    </p:spTree>
    <p:custDataLst>
      <p:tags r:id="rId1"/>
    </p:custDataLst>
    <p:extLst>
      <p:ext uri="{BB962C8B-B14F-4D97-AF65-F5344CB8AC3E}">
        <p14:creationId xmlns:p14="http://schemas.microsoft.com/office/powerpoint/2010/main" val="214417796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4"/>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t>NEDU GAT</a:t>
            </a:r>
            <a:endParaRPr lang="en-GB" dirty="0"/>
          </a:p>
        </p:txBody>
      </p:sp>
    </p:spTree>
    <p:custDataLst>
      <p:tags r:id="rId1"/>
    </p:custDataLst>
    <p:extLst>
      <p:ext uri="{BB962C8B-B14F-4D97-AF65-F5344CB8AC3E}">
        <p14:creationId xmlns:p14="http://schemas.microsoft.com/office/powerpoint/2010/main" val="26722718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1364400" y="580688"/>
            <a:ext cx="5574282" cy="432000"/>
          </a:xfrm>
        </p:spPr>
        <p:txBody>
          <a:bodyPr>
            <a:normAutofit/>
          </a:bodyPr>
          <a:lstStyle/>
          <a:p>
            <a:r>
              <a:rPr lang="en-GB" dirty="0" smtClean="0"/>
              <a:t>Organisation and Environment</a:t>
            </a:r>
            <a:endParaRPr lang="en-GB" dirty="0"/>
          </a:p>
        </p:txBody>
      </p:sp>
      <p:sp>
        <p:nvSpPr>
          <p:cNvPr id="8" name="Rechthoek 7"/>
          <p:cNvSpPr/>
          <p:nvPr/>
        </p:nvSpPr>
        <p:spPr>
          <a:xfrm>
            <a:off x="1276349" y="1580092"/>
            <a:ext cx="9418181" cy="3170099"/>
          </a:xfrm>
          <a:prstGeom prst="rect">
            <a:avLst/>
          </a:prstGeom>
        </p:spPr>
        <p:txBody>
          <a:bodyPr wrap="square">
            <a:spAutoFit/>
          </a:bodyPr>
          <a:lstStyle/>
          <a:p>
            <a:pPr marL="342900" indent="-342900">
              <a:buFont typeface="Arial" panose="020B0604020202020204" pitchFamily="34" charset="0"/>
              <a:buChar char="•"/>
            </a:pPr>
            <a:r>
              <a:rPr lang="en-GB" sz="2000" dirty="0" smtClean="0"/>
              <a:t>NEDU will organise the GAT</a:t>
            </a:r>
          </a:p>
          <a:p>
            <a:pPr marL="342900" indent="-342900">
              <a:buFont typeface="Arial" panose="020B0604020202020204" pitchFamily="34" charset="0"/>
              <a:buChar char="•"/>
            </a:pPr>
            <a:r>
              <a:rPr lang="en-GB" sz="2000" dirty="0" smtClean="0"/>
              <a:t>Tests </a:t>
            </a:r>
            <a:r>
              <a:rPr lang="en-GB" sz="2000" dirty="0" smtClean="0"/>
              <a:t>will be executed with connected systems of all organisation within the </a:t>
            </a:r>
            <a:r>
              <a:rPr lang="en-GB" sz="2000" dirty="0" err="1" smtClean="0"/>
              <a:t>testgroup</a:t>
            </a:r>
            <a:r>
              <a:rPr lang="en-GB" sz="2000" dirty="0" smtClean="0"/>
              <a:t>. </a:t>
            </a:r>
          </a:p>
          <a:p>
            <a:pPr marL="342900" indent="-342900">
              <a:buFont typeface="Arial" panose="020B0604020202020204" pitchFamily="34" charset="0"/>
              <a:buChar char="•"/>
            </a:pPr>
            <a:r>
              <a:rPr lang="en-GB" sz="2000" dirty="0" smtClean="0"/>
              <a:t>On TenneT side the MMC-Hub of the qualification environment will be used (for </a:t>
            </a:r>
            <a:r>
              <a:rPr lang="en-GB" sz="2000" dirty="0" err="1" smtClean="0"/>
              <a:t>url</a:t>
            </a:r>
            <a:r>
              <a:rPr lang="en-GB" sz="2000" dirty="0" smtClean="0"/>
              <a:t> see Measurements and Allocation –Technical Guide.xlsx). </a:t>
            </a:r>
          </a:p>
          <a:p>
            <a:pPr marL="342900" indent="-342900">
              <a:buFont typeface="Arial" panose="020B0604020202020204" pitchFamily="34" charset="0"/>
              <a:buChar char="•"/>
            </a:pPr>
            <a:r>
              <a:rPr lang="en-GB" sz="2000" dirty="0" smtClean="0"/>
              <a:t>In order to connect you need to reconfigure our endpoints and install the </a:t>
            </a:r>
            <a:r>
              <a:rPr lang="en-GB" sz="2000" dirty="0" err="1" smtClean="0"/>
              <a:t>tennet</a:t>
            </a:r>
            <a:r>
              <a:rPr lang="en-GB" sz="2000" dirty="0" smtClean="0"/>
              <a:t> certificates for the </a:t>
            </a:r>
            <a:r>
              <a:rPr lang="en-GB" sz="2000" dirty="0" err="1" smtClean="0"/>
              <a:t>testenvironment</a:t>
            </a:r>
            <a:endParaRPr lang="en-GB" sz="2000" dirty="0" smtClean="0"/>
          </a:p>
          <a:p>
            <a:pPr marL="342900" indent="-342900">
              <a:buFont typeface="Arial" panose="020B0604020202020204" pitchFamily="34" charset="0"/>
              <a:buChar char="•"/>
            </a:pPr>
            <a:r>
              <a:rPr lang="en-GB" sz="2000" dirty="0" smtClean="0"/>
              <a:t>Certificates for the TQF can be reused for the </a:t>
            </a:r>
            <a:r>
              <a:rPr lang="en-GB" sz="2000" dirty="0" err="1" smtClean="0"/>
              <a:t>testenvironment</a:t>
            </a:r>
            <a:r>
              <a:rPr lang="en-GB" sz="2000" dirty="0" smtClean="0"/>
              <a:t> for qualification</a:t>
            </a:r>
          </a:p>
          <a:p>
            <a:pPr lvl="1"/>
            <a:endParaRPr lang="en-GB" sz="2000" dirty="0" smtClean="0"/>
          </a:p>
          <a:p>
            <a:pPr marL="342900" indent="-342900">
              <a:buFont typeface="Arial" panose="020B0604020202020204" pitchFamily="34" charset="0"/>
              <a:buChar char="•"/>
            </a:pPr>
            <a:endParaRPr lang="en-GB" sz="2000" dirty="0"/>
          </a:p>
        </p:txBody>
      </p:sp>
    </p:spTree>
    <p:custDataLst>
      <p:tags r:id="rId1"/>
    </p:custDataLst>
    <p:extLst>
      <p:ext uri="{BB962C8B-B14F-4D97-AF65-F5344CB8AC3E}">
        <p14:creationId xmlns:p14="http://schemas.microsoft.com/office/powerpoint/2010/main" val="222543280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4"/>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t>Go-live</a:t>
            </a:r>
            <a:endParaRPr lang="en-GB" dirty="0"/>
          </a:p>
        </p:txBody>
      </p:sp>
    </p:spTree>
    <p:custDataLst>
      <p:tags r:id="rId1"/>
    </p:custDataLst>
    <p:extLst>
      <p:ext uri="{BB962C8B-B14F-4D97-AF65-F5344CB8AC3E}">
        <p14:creationId xmlns:p14="http://schemas.microsoft.com/office/powerpoint/2010/main" val="308071878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1364399" y="580688"/>
            <a:ext cx="7160475" cy="432000"/>
          </a:xfrm>
        </p:spPr>
        <p:txBody>
          <a:bodyPr>
            <a:normAutofit/>
          </a:bodyPr>
          <a:lstStyle/>
          <a:p>
            <a:r>
              <a:rPr lang="en-GB" dirty="0" smtClean="0"/>
              <a:t>Production configuration</a:t>
            </a:r>
            <a:endParaRPr lang="en-GB" dirty="0"/>
          </a:p>
        </p:txBody>
      </p:sp>
      <p:sp>
        <p:nvSpPr>
          <p:cNvPr id="8" name="Rechthoek 7"/>
          <p:cNvSpPr/>
          <p:nvPr/>
        </p:nvSpPr>
        <p:spPr>
          <a:xfrm>
            <a:off x="1276349" y="1580092"/>
            <a:ext cx="9418181" cy="1938992"/>
          </a:xfrm>
          <a:prstGeom prst="rect">
            <a:avLst/>
          </a:prstGeom>
        </p:spPr>
        <p:txBody>
          <a:bodyPr wrap="square">
            <a:spAutoFit/>
          </a:bodyPr>
          <a:lstStyle/>
          <a:p>
            <a:pPr marL="342900" indent="-342900">
              <a:buFont typeface="Arial" panose="020B0604020202020204" pitchFamily="34" charset="0"/>
              <a:buChar char="•"/>
            </a:pPr>
            <a:r>
              <a:rPr lang="en-GB" sz="2000" dirty="0" smtClean="0"/>
              <a:t>TenneT will configure you in MMC-Hub production </a:t>
            </a:r>
          </a:p>
          <a:p>
            <a:pPr marL="342900" indent="-342900">
              <a:buFont typeface="Arial" panose="020B0604020202020204" pitchFamily="34" charset="0"/>
              <a:buChar char="•"/>
            </a:pPr>
            <a:r>
              <a:rPr lang="en-GB" sz="2000" dirty="0" smtClean="0"/>
              <a:t>Market party configures/checks own production environment</a:t>
            </a:r>
          </a:p>
          <a:p>
            <a:pPr marL="800096" lvl="1" indent="-342900">
              <a:buFont typeface="Arial" panose="020B0604020202020204" pitchFamily="34" charset="0"/>
              <a:buChar char="•"/>
            </a:pPr>
            <a:r>
              <a:rPr lang="en-GB" sz="2000" dirty="0" smtClean="0"/>
              <a:t>Certificates, firewall-rules, MMC-Hub security certificates for production..</a:t>
            </a:r>
          </a:p>
          <a:p>
            <a:pPr marL="342900" indent="-342900">
              <a:buFont typeface="Arial" panose="020B0604020202020204" pitchFamily="34" charset="0"/>
              <a:buChar char="•"/>
            </a:pPr>
            <a:r>
              <a:rPr lang="en-GB" sz="2000" dirty="0" smtClean="0"/>
              <a:t>More communication will follow </a:t>
            </a:r>
            <a:r>
              <a:rPr lang="en-GB" sz="2000" smtClean="0"/>
              <a:t>on this topic</a:t>
            </a:r>
            <a:endParaRPr lang="en-GB" sz="2000"/>
          </a:p>
          <a:p>
            <a:pPr marL="800096" lvl="1" indent="-342900">
              <a:buFont typeface="Arial" panose="020B0604020202020204" pitchFamily="34" charset="0"/>
              <a:buChar char="•"/>
            </a:pPr>
            <a:endParaRPr lang="en-GB" sz="2000" dirty="0" smtClean="0"/>
          </a:p>
          <a:p>
            <a:pPr marL="342900" indent="-342900">
              <a:buFont typeface="Arial" panose="020B0604020202020204" pitchFamily="34" charset="0"/>
              <a:buChar char="•"/>
            </a:pPr>
            <a:endParaRPr lang="en-GB" sz="2000" dirty="0"/>
          </a:p>
        </p:txBody>
      </p:sp>
    </p:spTree>
    <p:custDataLst>
      <p:tags r:id="rId1"/>
    </p:custDataLst>
    <p:extLst>
      <p:ext uri="{BB962C8B-B14F-4D97-AF65-F5344CB8AC3E}">
        <p14:creationId xmlns:p14="http://schemas.microsoft.com/office/powerpoint/2010/main" val="283229482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1364399" y="580688"/>
            <a:ext cx="7160475" cy="432000"/>
          </a:xfrm>
        </p:spPr>
        <p:txBody>
          <a:bodyPr>
            <a:normAutofit/>
          </a:bodyPr>
          <a:lstStyle/>
          <a:p>
            <a:r>
              <a:rPr lang="en-GB" dirty="0" smtClean="0"/>
              <a:t>Go-live</a:t>
            </a:r>
            <a:endParaRPr lang="en-GB" dirty="0"/>
          </a:p>
        </p:txBody>
      </p:sp>
      <p:sp>
        <p:nvSpPr>
          <p:cNvPr id="8" name="Rechthoek 7"/>
          <p:cNvSpPr/>
          <p:nvPr/>
        </p:nvSpPr>
        <p:spPr>
          <a:xfrm>
            <a:off x="1276349" y="1580092"/>
            <a:ext cx="9418181" cy="1015663"/>
          </a:xfrm>
          <a:prstGeom prst="rect">
            <a:avLst/>
          </a:prstGeom>
        </p:spPr>
        <p:txBody>
          <a:bodyPr wrap="square">
            <a:spAutoFit/>
          </a:bodyPr>
          <a:lstStyle/>
          <a:p>
            <a:pPr marL="342900" indent="-342900">
              <a:buFont typeface="Arial" panose="020B0604020202020204" pitchFamily="34" charset="0"/>
              <a:buChar char="•"/>
            </a:pPr>
            <a:r>
              <a:rPr lang="en-GB" sz="2000" dirty="0" smtClean="0"/>
              <a:t>NEDU will organise the project go-live</a:t>
            </a:r>
          </a:p>
          <a:p>
            <a:pPr marL="342900" indent="-342900">
              <a:buFont typeface="Arial" panose="020B0604020202020204" pitchFamily="34" charset="0"/>
              <a:buChar char="•"/>
            </a:pPr>
            <a:endParaRPr lang="en-GB" sz="2000" dirty="0" smtClean="0"/>
          </a:p>
          <a:p>
            <a:pPr marL="342900" indent="-342900">
              <a:buFont typeface="Arial" panose="020B0604020202020204" pitchFamily="34" charset="0"/>
              <a:buChar char="•"/>
            </a:pPr>
            <a:endParaRPr lang="en-GB" sz="2000" dirty="0"/>
          </a:p>
        </p:txBody>
      </p:sp>
    </p:spTree>
    <p:custDataLst>
      <p:tags r:id="rId1"/>
    </p:custDataLst>
    <p:extLst>
      <p:ext uri="{BB962C8B-B14F-4D97-AF65-F5344CB8AC3E}">
        <p14:creationId xmlns:p14="http://schemas.microsoft.com/office/powerpoint/2010/main" val="128461345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485427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871697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tekst 2"/>
          <p:cNvSpPr>
            <a:spLocks noGrp="1"/>
          </p:cNvSpPr>
          <p:nvPr>
            <p:ph type="body" sz="quarter" idx="13"/>
          </p:nvPr>
        </p:nvSpPr>
        <p:spPr/>
        <p:txBody>
          <a:bodyPr/>
          <a:lstStyle/>
          <a:p>
            <a:endParaRPr lang="en-GB" dirty="0"/>
          </a:p>
        </p:txBody>
      </p:sp>
    </p:spTree>
    <p:extLst>
      <p:ext uri="{BB962C8B-B14F-4D97-AF65-F5344CB8AC3E}">
        <p14:creationId xmlns:p14="http://schemas.microsoft.com/office/powerpoint/2010/main" val="173232381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SJABLOON" val="Breedbeeld"/>
  <p:tag name="BEDRIJFID" val="1"/>
  <p:tag name="BEDRIJF" val="TenneT TSO B.V."/>
  <p:tag name="TAAL" val="Engels"/>
  <p:tag name="TITELAUTEURS" val="0"/>
  <p:tag name="VERTROUWELIJKHEID" val="C1 - Public Information"/>
  <p:tag name="C:\PROGRAM FILES\DIGIOFFICE\PROGRAMS\VIEWOFFICE\BEELDENBANK\BREEDBEELD\TITEL SLIDE" val="Station_windmolens.jpg"/>
  <p:tag name="AUTEUR1" val=""/>
  <p:tag name="VIEWOFFICEVERSIE" val="2018.1.12.22714"/>
  <p:tag name="DATUMTEKST" val="5-10-2021"/>
  <p:tag name="TITEL" val="Allocation2.0/Tranche1 Test and Qualification Guide"/>
  <p:tag name="DATUM" val="44474,5874552083"/>
  <p:tag name="C:\PROGRAM FILES\DIGIOFFICE\PROGRAMS\VIEWOFFICE\BEELDENBANK\BREEDBEELD\DIVIDER SLIDE" val="1_Medewerkster.jpg"/>
</p:tagLst>
</file>

<file path=ppt/tags/tag2.xml><?xml version="1.0" encoding="utf-8"?>
<p:tagLst xmlns:a="http://schemas.openxmlformats.org/drawingml/2006/main" xmlns:r="http://schemas.openxmlformats.org/officeDocument/2006/relationships" xmlns:p="http://schemas.openxmlformats.org/presentationml/2006/main">
  <p:tag name="TYPE" val="Datum"/>
  <p:tag name="DATUMFORMAAT" val="d MM yyyy"/>
</p:tagLst>
</file>

<file path=ppt/tags/tag3.xml><?xml version="1.0" encoding="utf-8"?>
<p:tagLst xmlns:a="http://schemas.openxmlformats.org/drawingml/2006/main" xmlns:r="http://schemas.openxmlformats.org/officeDocument/2006/relationships" xmlns:p="http://schemas.openxmlformats.org/presentationml/2006/main">
  <p:tag name="VRIJVELD" val="Voetnoot"/>
</p:tagLst>
</file>

<file path=ppt/tags/tag4.xml><?xml version="1.0" encoding="utf-8"?>
<p:tagLst xmlns:a="http://schemas.openxmlformats.org/drawingml/2006/main" xmlns:r="http://schemas.openxmlformats.org/officeDocument/2006/relationships" xmlns:p="http://schemas.openxmlformats.org/presentationml/2006/main">
  <p:tag name="TYPE" val="Presentatietitel"/>
</p:tagLst>
</file>

<file path=ppt/tags/tag5.xml><?xml version="1.0" encoding="utf-8"?>
<p:tagLst xmlns:a="http://schemas.openxmlformats.org/drawingml/2006/main" xmlns:r="http://schemas.openxmlformats.org/officeDocument/2006/relationships" xmlns:p="http://schemas.openxmlformats.org/presentationml/2006/main">
  <p:tag name="TYPE" val="Datum"/>
  <p:tag name="DATUMFORMAAT" val="d MM yyyy"/>
</p:tagLst>
</file>

<file path=ppt/tags/tag6.xml><?xml version="1.0" encoding="utf-8"?>
<p:tagLst xmlns:a="http://schemas.openxmlformats.org/drawingml/2006/main" xmlns:r="http://schemas.openxmlformats.org/officeDocument/2006/relationships" xmlns:p="http://schemas.openxmlformats.org/presentationml/2006/main">
  <p:tag name="VRIJVELD" val="Voetnoot"/>
</p:tagLst>
</file>

<file path=ppt/tags/tag7.xml><?xml version="1.0" encoding="utf-8"?>
<p:tagLst xmlns:a="http://schemas.openxmlformats.org/drawingml/2006/main" xmlns:r="http://schemas.openxmlformats.org/officeDocument/2006/relationships" xmlns:p="http://schemas.openxmlformats.org/presentationml/2006/main">
  <p:tag name="LOCATIEACHTERGROND" val="Beeldenbank\Breedbeeld\Titel slide"/>
  <p:tag name="CURRENTBACKGROUND" val="C:\Program Files\DigiOffice\Programs\ViewOffice\Beeldenbank\Breedbeeld\Titel slide\1_Platform.jpg"/>
</p:tagLst>
</file>

<file path=ppt/tags/tag8.xml><?xml version="1.0" encoding="utf-8"?>
<p:tagLst xmlns:a="http://schemas.openxmlformats.org/drawingml/2006/main" xmlns:r="http://schemas.openxmlformats.org/officeDocument/2006/relationships" xmlns:p="http://schemas.openxmlformats.org/presentationml/2006/main">
  <p:tag name="TYPE" val="Presentatietitel"/>
</p:tagLst>
</file>

<file path=ppt/tags/tag9.xml><?xml version="1.0" encoding="utf-8"?>
<p:tagLst xmlns:a="http://schemas.openxmlformats.org/drawingml/2006/main" xmlns:r="http://schemas.openxmlformats.org/officeDocument/2006/relationships" xmlns:p="http://schemas.openxmlformats.org/presentationml/2006/main">
  <p:tag name="TYPE" val="Datum"/>
  <p:tag name="DATUMFORMAAT" val="d MM yyyy"/>
</p:tagLst>
</file>

<file path=ppt/tags/tag10.xml><?xml version="1.0" encoding="utf-8"?>
<p:tagLst xmlns:a="http://schemas.openxmlformats.org/drawingml/2006/main" xmlns:r="http://schemas.openxmlformats.org/officeDocument/2006/relationships" xmlns:p="http://schemas.openxmlformats.org/presentationml/2006/main">
  <p:tag name="VRIJVELD" val="Voetnoot"/>
</p:tagLst>
</file>

<file path=ppt/tags/tag11.xml><?xml version="1.0" encoding="utf-8"?>
<p:tagLst xmlns:a="http://schemas.openxmlformats.org/drawingml/2006/main" xmlns:r="http://schemas.openxmlformats.org/officeDocument/2006/relationships" xmlns:p="http://schemas.openxmlformats.org/presentationml/2006/main">
  <p:tag name="LOCATIEACHTERGROND" val="Beeldenbank\Breedbeeld\Titel slide"/>
</p:tagLst>
</file>

<file path=ppt/tags/tag12.xml><?xml version="1.0" encoding="utf-8"?>
<p:tagLst xmlns:a="http://schemas.openxmlformats.org/drawingml/2006/main" xmlns:r="http://schemas.openxmlformats.org/officeDocument/2006/relationships" xmlns:p="http://schemas.openxmlformats.org/presentationml/2006/main">
  <p:tag name="TYPE" val="Presentatietitel"/>
</p:tagLst>
</file>

<file path=ppt/tags/tag13.xml><?xml version="1.0" encoding="utf-8"?>
<p:tagLst xmlns:a="http://schemas.openxmlformats.org/drawingml/2006/main" xmlns:r="http://schemas.openxmlformats.org/officeDocument/2006/relationships" xmlns:p="http://schemas.openxmlformats.org/presentationml/2006/main">
  <p:tag name="TYPE" val="Datum"/>
  <p:tag name="DATUMFORMAAT" val="d MM yyyy"/>
</p:tagLst>
</file>

<file path=ppt/tags/tag14.xml><?xml version="1.0" encoding="utf-8"?>
<p:tagLst xmlns:a="http://schemas.openxmlformats.org/drawingml/2006/main" xmlns:r="http://schemas.openxmlformats.org/officeDocument/2006/relationships" xmlns:p="http://schemas.openxmlformats.org/presentationml/2006/main">
  <p:tag name="VRIJVELD" val="Voetnoot"/>
</p:tagLst>
</file>

<file path=ppt/tags/tag15.xml><?xml version="1.0" encoding="utf-8"?>
<p:tagLst xmlns:a="http://schemas.openxmlformats.org/drawingml/2006/main" xmlns:r="http://schemas.openxmlformats.org/officeDocument/2006/relationships" xmlns:p="http://schemas.openxmlformats.org/presentationml/2006/main">
  <p:tag name="LOCATIEACHTERGROND" val="Beeldenbank\Breedbeeld\Titel slide"/>
</p:tagLst>
</file>

<file path=ppt/tags/tag16.xml><?xml version="1.0" encoding="utf-8"?>
<p:tagLst xmlns:a="http://schemas.openxmlformats.org/drawingml/2006/main" xmlns:r="http://schemas.openxmlformats.org/officeDocument/2006/relationships" xmlns:p="http://schemas.openxmlformats.org/presentationml/2006/main">
  <p:tag name="TYPE" val="Presentatietitel"/>
</p:tagLst>
</file>

<file path=ppt/tags/tag17.xml><?xml version="1.0" encoding="utf-8"?>
<p:tagLst xmlns:a="http://schemas.openxmlformats.org/drawingml/2006/main" xmlns:r="http://schemas.openxmlformats.org/officeDocument/2006/relationships" xmlns:p="http://schemas.openxmlformats.org/presentationml/2006/main">
  <p:tag name="TYPE" val="Datum"/>
  <p:tag name="DATUMFORMAAT" val="d MM yyyy"/>
</p:tagLst>
</file>

<file path=ppt/tags/tag18.xml><?xml version="1.0" encoding="utf-8"?>
<p:tagLst xmlns:a="http://schemas.openxmlformats.org/drawingml/2006/main" xmlns:r="http://schemas.openxmlformats.org/officeDocument/2006/relationships" xmlns:p="http://schemas.openxmlformats.org/presentationml/2006/main">
  <p:tag name="VRIJVELD" val="Voetnoot"/>
</p:tagLst>
</file>

<file path=ppt/tags/tag19.xml><?xml version="1.0" encoding="utf-8"?>
<p:tagLst xmlns:a="http://schemas.openxmlformats.org/drawingml/2006/main" xmlns:r="http://schemas.openxmlformats.org/officeDocument/2006/relationships" xmlns:p="http://schemas.openxmlformats.org/presentationml/2006/main">
  <p:tag name="LOCATIEACHTERGROND" val="Beeldenbank\Breedbeeld\Titel slide"/>
  <p:tag name="CURRENTBACKGROUND" val="C:\Program Files\DigiOffice\Programs\ViewOffice\Beeldenbank\Breedbeeld\Titel slide\Mast_medewerker.jpg"/>
</p:tagLst>
</file>

<file path=ppt/tags/tag20.xml><?xml version="1.0" encoding="utf-8"?>
<p:tagLst xmlns:a="http://schemas.openxmlformats.org/drawingml/2006/main" xmlns:r="http://schemas.openxmlformats.org/officeDocument/2006/relationships" xmlns:p="http://schemas.openxmlformats.org/presentationml/2006/main">
  <p:tag name="TYPE" val="Presentatietitel"/>
</p:tagLst>
</file>

<file path=ppt/tags/tag21.xml><?xml version="1.0" encoding="utf-8"?>
<p:tagLst xmlns:a="http://schemas.openxmlformats.org/drawingml/2006/main" xmlns:r="http://schemas.openxmlformats.org/officeDocument/2006/relationships" xmlns:p="http://schemas.openxmlformats.org/presentationml/2006/main">
  <p:tag name="TYPE" val="Datum"/>
  <p:tag name="DATUMFORMAAT" val="d MM yyyy"/>
</p:tagLst>
</file>

<file path=ppt/tags/tag22.xml><?xml version="1.0" encoding="utf-8"?>
<p:tagLst xmlns:a="http://schemas.openxmlformats.org/drawingml/2006/main" xmlns:r="http://schemas.openxmlformats.org/officeDocument/2006/relationships" xmlns:p="http://schemas.openxmlformats.org/presentationml/2006/main">
  <p:tag name="VRIJVELD" val="Voetnoot"/>
</p:tagLst>
</file>

<file path=ppt/tags/tag23.xml><?xml version="1.0" encoding="utf-8"?>
<p:tagLst xmlns:a="http://schemas.openxmlformats.org/drawingml/2006/main" xmlns:r="http://schemas.openxmlformats.org/officeDocument/2006/relationships" xmlns:p="http://schemas.openxmlformats.org/presentationml/2006/main">
  <p:tag name="LOCATIEACHTERGROND" val="Beeldenbank\Breedbeeld\Titel slide"/>
  <p:tag name="CURRENTBACKGROUND" val="C:\Program Files\DigiOffice\Programs\ViewOffice\Beeldenbank\Breedbeeld\Titel slide\Meetingpoint.jpg"/>
</p:tagLst>
</file>

<file path=ppt/tags/tag24.xml><?xml version="1.0" encoding="utf-8"?>
<p:tagLst xmlns:a="http://schemas.openxmlformats.org/drawingml/2006/main" xmlns:r="http://schemas.openxmlformats.org/officeDocument/2006/relationships" xmlns:p="http://schemas.openxmlformats.org/presentationml/2006/main">
  <p:tag name="TYPE" val="Presentatietitel"/>
</p:tagLst>
</file>

<file path=ppt/tags/tag25.xml><?xml version="1.0" encoding="utf-8"?>
<p:tagLst xmlns:a="http://schemas.openxmlformats.org/drawingml/2006/main" xmlns:r="http://schemas.openxmlformats.org/officeDocument/2006/relationships" xmlns:p="http://schemas.openxmlformats.org/presentationml/2006/main">
  <p:tag name="TYPE" val="Datum"/>
  <p:tag name="DATUMFORMAAT" val="d MM yyyy"/>
</p:tagLst>
</file>

<file path=ppt/tags/tag26.xml><?xml version="1.0" encoding="utf-8"?>
<p:tagLst xmlns:a="http://schemas.openxmlformats.org/drawingml/2006/main" xmlns:r="http://schemas.openxmlformats.org/officeDocument/2006/relationships" xmlns:p="http://schemas.openxmlformats.org/presentationml/2006/main">
  <p:tag name="VRIJVELD" val="Voetnoot"/>
</p:tagLst>
</file>

<file path=ppt/tags/tag27.xml><?xml version="1.0" encoding="utf-8"?>
<p:tagLst xmlns:a="http://schemas.openxmlformats.org/drawingml/2006/main" xmlns:r="http://schemas.openxmlformats.org/officeDocument/2006/relationships" xmlns:p="http://schemas.openxmlformats.org/presentationml/2006/main">
  <p:tag name="LOCATIEACHTERGROND" val="Beeldenbank\Breedbeeld\Titel slide"/>
</p:tagLst>
</file>

<file path=ppt/tags/tag28.xml><?xml version="1.0" encoding="utf-8"?>
<p:tagLst xmlns:a="http://schemas.openxmlformats.org/drawingml/2006/main" xmlns:r="http://schemas.openxmlformats.org/officeDocument/2006/relationships" xmlns:p="http://schemas.openxmlformats.org/presentationml/2006/main">
  <p:tag name="TYPE" val="Datum"/>
  <p:tag name="DATUMFORMAAT" val="d MM yyyy"/>
</p:tagLst>
</file>

<file path=ppt/tags/tag29.xml><?xml version="1.0" encoding="utf-8"?>
<p:tagLst xmlns:a="http://schemas.openxmlformats.org/drawingml/2006/main" xmlns:r="http://schemas.openxmlformats.org/officeDocument/2006/relationships" xmlns:p="http://schemas.openxmlformats.org/presentationml/2006/main">
  <p:tag name="VRIJVELD" val="Voetnoot"/>
</p:tagLst>
</file>

<file path=ppt/tags/tag30.xml><?xml version="1.0" encoding="utf-8"?>
<p:tagLst xmlns:a="http://schemas.openxmlformats.org/drawingml/2006/main" xmlns:r="http://schemas.openxmlformats.org/officeDocument/2006/relationships" xmlns:p="http://schemas.openxmlformats.org/presentationml/2006/main">
  <p:tag name="VRIJVELD" val="Voetnoot"/>
</p:tagLst>
</file>

<file path=ppt/tags/tag31.xml><?xml version="1.0" encoding="utf-8"?>
<p:tagLst xmlns:a="http://schemas.openxmlformats.org/drawingml/2006/main" xmlns:r="http://schemas.openxmlformats.org/officeDocument/2006/relationships" xmlns:p="http://schemas.openxmlformats.org/presentationml/2006/main">
  <p:tag name="VRIJVELD" val="Voetnoot"/>
</p:tagLst>
</file>

<file path=ppt/tags/tag32.xml><?xml version="1.0" encoding="utf-8"?>
<p:tagLst xmlns:a="http://schemas.openxmlformats.org/drawingml/2006/main" xmlns:r="http://schemas.openxmlformats.org/officeDocument/2006/relationships" xmlns:p="http://schemas.openxmlformats.org/presentationml/2006/main">
  <p:tag name="VRIJVELD" val="Voetnoot"/>
</p:tagLst>
</file>

<file path=ppt/tags/tag33.xml><?xml version="1.0" encoding="utf-8"?>
<p:tagLst xmlns:a="http://schemas.openxmlformats.org/drawingml/2006/main" xmlns:r="http://schemas.openxmlformats.org/officeDocument/2006/relationships" xmlns:p="http://schemas.openxmlformats.org/presentationml/2006/main">
  <p:tag name="TYPE" val="Datum"/>
  <p:tag name="DATUMFORMAAT" val="d MM yyyy"/>
</p:tagLst>
</file>

<file path=ppt/tags/tag34.xml><?xml version="1.0" encoding="utf-8"?>
<p:tagLst xmlns:a="http://schemas.openxmlformats.org/drawingml/2006/main" xmlns:r="http://schemas.openxmlformats.org/officeDocument/2006/relationships" xmlns:p="http://schemas.openxmlformats.org/presentationml/2006/main">
  <p:tag name="VRIJVELD" val="Voetnoot"/>
</p:tagLst>
</file>

<file path=ppt/tags/tag35.xml><?xml version="1.0" encoding="utf-8"?>
<p:tagLst xmlns:a="http://schemas.openxmlformats.org/drawingml/2006/main" xmlns:r="http://schemas.openxmlformats.org/officeDocument/2006/relationships" xmlns:p="http://schemas.openxmlformats.org/presentationml/2006/main">
  <p:tag name="TYPE" val="ExtraLogo"/>
</p:tagLst>
</file>

<file path=ppt/tags/tag36.xml><?xml version="1.0" encoding="utf-8"?>
<p:tagLst xmlns:a="http://schemas.openxmlformats.org/drawingml/2006/main" xmlns:r="http://schemas.openxmlformats.org/officeDocument/2006/relationships" xmlns:p="http://schemas.openxmlformats.org/presentationml/2006/main">
  <p:tag name="LOCATIEACHTERGROND" val="Beeldenbank\Breedbeeld\Titel slide"/>
  <p:tag name="CURRENTBACKGROUND" val="C:\Program Files\DigiOffice\Programs\ViewOffice\Beeldenbank\Breedbeeld\Titel slide\Station_windmolens.jpg"/>
</p:tagLst>
</file>

<file path=ppt/tags/tag37.xml><?xml version="1.0" encoding="utf-8"?>
<p:tagLst xmlns:a="http://schemas.openxmlformats.org/drawingml/2006/main" xmlns:r="http://schemas.openxmlformats.org/officeDocument/2006/relationships" xmlns:p="http://schemas.openxmlformats.org/presentationml/2006/main">
  <p:tag name="VRIJVELD" val="Voetnoot"/>
</p:tagLst>
</file>

<file path=ppt/tags/tag38.xml><?xml version="1.0" encoding="utf-8"?>
<p:tagLst xmlns:a="http://schemas.openxmlformats.org/drawingml/2006/main" xmlns:r="http://schemas.openxmlformats.org/officeDocument/2006/relationships" xmlns:p="http://schemas.openxmlformats.org/presentationml/2006/main">
  <p:tag name="VRIJVELD" val="Voetnoot"/>
</p:tagLst>
</file>

<file path=ppt/tags/tag39.xml><?xml version="1.0" encoding="utf-8"?>
<p:tagLst xmlns:a="http://schemas.openxmlformats.org/drawingml/2006/main" xmlns:r="http://schemas.openxmlformats.org/officeDocument/2006/relationships" xmlns:p="http://schemas.openxmlformats.org/presentationml/2006/main">
  <p:tag name="VRIJVELD" val="Voetnoot"/>
</p:tagLst>
</file>

<file path=ppt/tags/tag40.xml><?xml version="1.0" encoding="utf-8"?>
<p:tagLst xmlns:a="http://schemas.openxmlformats.org/drawingml/2006/main" xmlns:r="http://schemas.openxmlformats.org/officeDocument/2006/relationships" xmlns:p="http://schemas.openxmlformats.org/presentationml/2006/main">
  <p:tag name="TEKST" val="Disclamer"/>
</p:tagLst>
</file>

<file path=ppt/tags/tag41.xml><?xml version="1.0" encoding="utf-8"?>
<p:tagLst xmlns:a="http://schemas.openxmlformats.org/drawingml/2006/main" xmlns:r="http://schemas.openxmlformats.org/officeDocument/2006/relationships" xmlns:p="http://schemas.openxmlformats.org/presentationml/2006/main">
  <p:tag name="TYPE" val="Datum"/>
  <p:tag name="DATUMFORMAAT" val="d MM yyyy"/>
</p:tagLst>
</file>

<file path=ppt/tags/tag42.xml><?xml version="1.0" encoding="utf-8"?>
<p:tagLst xmlns:a="http://schemas.openxmlformats.org/drawingml/2006/main" xmlns:r="http://schemas.openxmlformats.org/officeDocument/2006/relationships" xmlns:p="http://schemas.openxmlformats.org/presentationml/2006/main">
  <p:tag name="VRIJVELD" val="Voetnoot"/>
</p:tagLst>
</file>

<file path=ppt/tags/tag43.xml><?xml version="1.0" encoding="utf-8"?>
<p:tagLst xmlns:a="http://schemas.openxmlformats.org/drawingml/2006/main" xmlns:r="http://schemas.openxmlformats.org/officeDocument/2006/relationships" xmlns:p="http://schemas.openxmlformats.org/presentationml/2006/main">
  <p:tag name="TEKST" val="TekstFocus"/>
</p:tagLst>
</file>

<file path=ppt/tags/tag44.xml><?xml version="1.0" encoding="utf-8"?>
<p:tagLst xmlns:a="http://schemas.openxmlformats.org/drawingml/2006/main" xmlns:r="http://schemas.openxmlformats.org/officeDocument/2006/relationships" xmlns:p="http://schemas.openxmlformats.org/presentationml/2006/main">
  <p:tag name="TEKST" val="Website"/>
</p:tagLst>
</file>

<file path=ppt/tags/tag45.xml><?xml version="1.0" encoding="utf-8"?>
<p:tagLst xmlns:a="http://schemas.openxmlformats.org/drawingml/2006/main" xmlns:r="http://schemas.openxmlformats.org/officeDocument/2006/relationships" xmlns:p="http://schemas.openxmlformats.org/presentationml/2006/main">
  <p:tag name="TYPE" val="Datum"/>
  <p:tag name="DATUMFORMAAT" val="d MM yyyy"/>
</p:tagLst>
</file>

<file path=ppt/tags/tag46.xml><?xml version="1.0" encoding="utf-8"?>
<p:tagLst xmlns:a="http://schemas.openxmlformats.org/drawingml/2006/main" xmlns:r="http://schemas.openxmlformats.org/officeDocument/2006/relationships" xmlns:p="http://schemas.openxmlformats.org/presentationml/2006/main">
  <p:tag name="VRIJVELD" val="Voetnoot"/>
</p:tagLst>
</file>

<file path=ppt/tags/tag47.xml><?xml version="1.0" encoding="utf-8"?>
<p:tagLst xmlns:a="http://schemas.openxmlformats.org/drawingml/2006/main" xmlns:r="http://schemas.openxmlformats.org/officeDocument/2006/relationships" xmlns:p="http://schemas.openxmlformats.org/presentationml/2006/main">
  <p:tag name="TEKST" val="VluchtrouteBB"/>
</p:tagLst>
</file>

<file path=ppt/tags/tag48.xml><?xml version="1.0" encoding="utf-8"?>
<p:tagLst xmlns:a="http://schemas.openxmlformats.org/drawingml/2006/main" xmlns:r="http://schemas.openxmlformats.org/officeDocument/2006/relationships" xmlns:p="http://schemas.openxmlformats.org/presentationml/2006/main">
  <p:tag name="TEKST" val="VeiligheidInstructiesBB"/>
</p:tagLst>
</file>

<file path=ppt/tags/tag49.xml><?xml version="1.0" encoding="utf-8"?>
<p:tagLst xmlns:a="http://schemas.openxmlformats.org/drawingml/2006/main" xmlns:r="http://schemas.openxmlformats.org/officeDocument/2006/relationships" xmlns:p="http://schemas.openxmlformats.org/presentationml/2006/main">
  <p:tag name="TEKST" val="TrapBB"/>
</p:tagLst>
</file>

<file path=ppt/tags/tag50.xml><?xml version="1.0" encoding="utf-8"?>
<p:tagLst xmlns:a="http://schemas.openxmlformats.org/drawingml/2006/main" xmlns:r="http://schemas.openxmlformats.org/officeDocument/2006/relationships" xmlns:p="http://schemas.openxmlformats.org/presentationml/2006/main">
  <p:tag name="TEKST" val="VerzamelpuntBB"/>
</p:tagLst>
</file>

<file path=ppt/tags/tag51.xml><?xml version="1.0" encoding="utf-8"?>
<p:tagLst xmlns:a="http://schemas.openxmlformats.org/drawingml/2006/main" xmlns:r="http://schemas.openxmlformats.org/officeDocument/2006/relationships" xmlns:p="http://schemas.openxmlformats.org/presentationml/2006/main">
  <p:tag name="TEKST" val="InstructieBB"/>
</p:tagLst>
</file>

<file path=ppt/tags/tag52.xml><?xml version="1.0" encoding="utf-8"?>
<p:tagLst xmlns:a="http://schemas.openxmlformats.org/drawingml/2006/main" xmlns:r="http://schemas.openxmlformats.org/officeDocument/2006/relationships" xmlns:p="http://schemas.openxmlformats.org/presentationml/2006/main">
  <p:tag name="TEKST" val="VeiligheidKopBB"/>
</p:tagLst>
</file>

<file path=ppt/tags/tag53.xml><?xml version="1.0" encoding="utf-8"?>
<p:tagLst xmlns:a="http://schemas.openxmlformats.org/drawingml/2006/main" xmlns:r="http://schemas.openxmlformats.org/officeDocument/2006/relationships" xmlns:p="http://schemas.openxmlformats.org/presentationml/2006/main">
  <p:tag name="TYPE" val="Datum"/>
  <p:tag name="DATUMFORMAAT" val="d MM yyyy"/>
</p:tagLst>
</file>

<file path=ppt/tags/tag54.xml><?xml version="1.0" encoding="utf-8"?>
<p:tagLst xmlns:a="http://schemas.openxmlformats.org/drawingml/2006/main" xmlns:r="http://schemas.openxmlformats.org/officeDocument/2006/relationships" xmlns:p="http://schemas.openxmlformats.org/presentationml/2006/main">
  <p:tag name="VRIJVELD" val="Voetnoot"/>
</p:tagLst>
</file>

<file path=ppt/tags/tag55.xml><?xml version="1.0" encoding="utf-8"?>
<p:tagLst xmlns:a="http://schemas.openxmlformats.org/drawingml/2006/main" xmlns:r="http://schemas.openxmlformats.org/officeDocument/2006/relationships" xmlns:p="http://schemas.openxmlformats.org/presentationml/2006/main">
  <p:tag name="TYPE" val="ExtraLogo"/>
  <p:tag name="AANTALNAARACHTEREN" val="4"/>
</p:tagLst>
</file>

<file path=ppt/tags/tag56.xml><?xml version="1.0" encoding="utf-8"?>
<p:tagLst xmlns:a="http://schemas.openxmlformats.org/drawingml/2006/main" xmlns:r="http://schemas.openxmlformats.org/officeDocument/2006/relationships" xmlns:p="http://schemas.openxmlformats.org/presentationml/2006/main">
  <p:tag name="TEKST" val="InstructieTekst1"/>
</p:tagLst>
</file>

<file path=ppt/tags/tag57.xml><?xml version="1.0" encoding="utf-8"?>
<p:tagLst xmlns:a="http://schemas.openxmlformats.org/drawingml/2006/main" xmlns:r="http://schemas.openxmlformats.org/officeDocument/2006/relationships" xmlns:p="http://schemas.openxmlformats.org/presentationml/2006/main">
  <p:tag name="TEKST" val="LetOp"/>
</p:tagLst>
</file>

<file path=ppt/tags/tag58.xml><?xml version="1.0" encoding="utf-8"?>
<p:tagLst xmlns:a="http://schemas.openxmlformats.org/drawingml/2006/main" xmlns:r="http://schemas.openxmlformats.org/officeDocument/2006/relationships" xmlns:p="http://schemas.openxmlformats.org/presentationml/2006/main">
  <p:tag name="TEKST" val="InstructieTekst2"/>
</p:tagLst>
</file>

<file path=ppt/tags/tag59.xml><?xml version="1.0" encoding="utf-8"?>
<p:tagLst xmlns:a="http://schemas.openxmlformats.org/drawingml/2006/main" xmlns:r="http://schemas.openxmlformats.org/officeDocument/2006/relationships" xmlns:p="http://schemas.openxmlformats.org/presentationml/2006/main">
  <p:tag name="TYPE" val="Datum"/>
  <p:tag name="DATUMFORMAAT" val="d MM yyyy"/>
</p:tagLst>
</file>

<file path=ppt/tags/tag60.xml><?xml version="1.0" encoding="utf-8"?>
<p:tagLst xmlns:a="http://schemas.openxmlformats.org/drawingml/2006/main" xmlns:r="http://schemas.openxmlformats.org/officeDocument/2006/relationships" xmlns:p="http://schemas.openxmlformats.org/presentationml/2006/main">
  <p:tag name="VRIJVELD" val="Voetnoot"/>
</p:tagLst>
</file>

<file path=ppt/tags/tag61.xml><?xml version="1.0" encoding="utf-8"?>
<p:tagLst xmlns:a="http://schemas.openxmlformats.org/drawingml/2006/main" xmlns:r="http://schemas.openxmlformats.org/officeDocument/2006/relationships" xmlns:p="http://schemas.openxmlformats.org/presentationml/2006/main">
  <p:tag name="LOCATIEACHTERGROND" val="Beeldenbank\Breedbeeld\Divider slide"/>
  <p:tag name="CURRENTBACKGROUND" val="C:\Program Files\DigiOffice\Programs\ViewOffice\Beeldenbank\Breedbeeld\Divider slide\1_Medewerkster.jpg"/>
</p:tagLst>
</file>

<file path=ppt/tags/tag62.xml><?xml version="1.0" encoding="utf-8"?>
<p:tagLst xmlns:a="http://schemas.openxmlformats.org/drawingml/2006/main" xmlns:r="http://schemas.openxmlformats.org/officeDocument/2006/relationships" xmlns:p="http://schemas.openxmlformats.org/presentationml/2006/main">
  <p:tag name="VRIJVELD" val="Voetnoot"/>
</p:tagLst>
</file>

<file path=ppt/tags/tag63.xml><?xml version="1.0" encoding="utf-8"?>
<p:tagLst xmlns:a="http://schemas.openxmlformats.org/drawingml/2006/main" xmlns:r="http://schemas.openxmlformats.org/officeDocument/2006/relationships" xmlns:p="http://schemas.openxmlformats.org/presentationml/2006/main">
  <p:tag name="LOCATIEACHTERGROND" val="Beeldenbank\Breedbeeld\Divider slide"/>
  <p:tag name="CURRENTBACKGROUND" val="C:\Program Files\DigiOffice\Programs\ViewOffice\Beeldenbank\Breedbeeld\Divider slide\Medewerker op station.jpg"/>
</p:tagLst>
</file>

<file path=ppt/tags/tag64.xml><?xml version="1.0" encoding="utf-8"?>
<p:tagLst xmlns:a="http://schemas.openxmlformats.org/drawingml/2006/main" xmlns:r="http://schemas.openxmlformats.org/officeDocument/2006/relationships" xmlns:p="http://schemas.openxmlformats.org/presentationml/2006/main">
  <p:tag name="TYPE" val="Datum"/>
  <p:tag name="DATUMFORMAAT" val="d MM yyyy"/>
</p:tagLst>
</file>

<file path=ppt/tags/tag65.xml><?xml version="1.0" encoding="utf-8"?>
<p:tagLst xmlns:a="http://schemas.openxmlformats.org/drawingml/2006/main" xmlns:r="http://schemas.openxmlformats.org/officeDocument/2006/relationships" xmlns:p="http://schemas.openxmlformats.org/presentationml/2006/main">
  <p:tag name="VRIJVELD" val="Voetnoot"/>
</p:tagLst>
</file>

<file path=ppt/tags/tag66.xml><?xml version="1.0" encoding="utf-8"?>
<p:tagLst xmlns:a="http://schemas.openxmlformats.org/drawingml/2006/main" xmlns:r="http://schemas.openxmlformats.org/officeDocument/2006/relationships" xmlns:p="http://schemas.openxmlformats.org/presentationml/2006/main">
  <p:tag name="TYPE" val="Presentatietitel"/>
</p:tagLst>
</file>

<file path=ppt/tags/tag67.xml><?xml version="1.0" encoding="utf-8"?>
<p:tagLst xmlns:a="http://schemas.openxmlformats.org/drawingml/2006/main" xmlns:r="http://schemas.openxmlformats.org/officeDocument/2006/relationships" xmlns:p="http://schemas.openxmlformats.org/presentationml/2006/main">
  <p:tag name="TYPE" val="Datum"/>
  <p:tag name="DATUMFORMAAT" val="d MM yyyy"/>
</p:tagLst>
</file>

<file path=ppt/tags/tag68.xml><?xml version="1.0" encoding="utf-8"?>
<p:tagLst xmlns:a="http://schemas.openxmlformats.org/drawingml/2006/main" xmlns:r="http://schemas.openxmlformats.org/officeDocument/2006/relationships" xmlns:p="http://schemas.openxmlformats.org/presentationml/2006/main">
  <p:tag name="VRIJVELD" val="Voetnoot"/>
</p:tagLst>
</file>

<file path=ppt/tags/tag69.xml><?xml version="1.0" encoding="utf-8"?>
<p:tagLst xmlns:a="http://schemas.openxmlformats.org/drawingml/2006/main" xmlns:r="http://schemas.openxmlformats.org/officeDocument/2006/relationships" xmlns:p="http://schemas.openxmlformats.org/presentationml/2006/main">
  <p:tag name="LOCATIEACHTERGROND" val="Beeldenbank\Breedbeeld\Titel slide"/>
  <p:tag name="CURRENTBACKGROUND" val="C:\Program Files\DigiOffice\Programs\ViewOffice\Beeldenbank\Breedbeeld\Titel slide\1_Platform.jpg"/>
</p:tagLst>
</file>

<file path=ppt/tags/tag70.xml><?xml version="1.0" encoding="utf-8"?>
<p:tagLst xmlns:a="http://schemas.openxmlformats.org/drawingml/2006/main" xmlns:r="http://schemas.openxmlformats.org/officeDocument/2006/relationships" xmlns:p="http://schemas.openxmlformats.org/presentationml/2006/main">
  <p:tag name="TYPE" val="Presentatietitel"/>
</p:tagLst>
</file>

<file path=ppt/tags/tag71.xml><?xml version="1.0" encoding="utf-8"?>
<p:tagLst xmlns:a="http://schemas.openxmlformats.org/drawingml/2006/main" xmlns:r="http://schemas.openxmlformats.org/officeDocument/2006/relationships" xmlns:p="http://schemas.openxmlformats.org/presentationml/2006/main">
  <p:tag name="TYPE" val="Datum"/>
  <p:tag name="DATUMFORMAAT" val="d MM yyyy"/>
</p:tagLst>
</file>

<file path=ppt/tags/tag72.xml><?xml version="1.0" encoding="utf-8"?>
<p:tagLst xmlns:a="http://schemas.openxmlformats.org/drawingml/2006/main" xmlns:r="http://schemas.openxmlformats.org/officeDocument/2006/relationships" xmlns:p="http://schemas.openxmlformats.org/presentationml/2006/main">
  <p:tag name="VRIJVELD" val="Voetnoot"/>
</p:tagLst>
</file>

<file path=ppt/tags/tag73.xml><?xml version="1.0" encoding="utf-8"?>
<p:tagLst xmlns:a="http://schemas.openxmlformats.org/drawingml/2006/main" xmlns:r="http://schemas.openxmlformats.org/officeDocument/2006/relationships" xmlns:p="http://schemas.openxmlformats.org/presentationml/2006/main">
  <p:tag name="LOCATIEACHTERGROND" val="Beeldenbank\Breedbeeld\Titel slide"/>
</p:tagLst>
</file>

<file path=ppt/tags/tag74.xml><?xml version="1.0" encoding="utf-8"?>
<p:tagLst xmlns:a="http://schemas.openxmlformats.org/drawingml/2006/main" xmlns:r="http://schemas.openxmlformats.org/officeDocument/2006/relationships" xmlns:p="http://schemas.openxmlformats.org/presentationml/2006/main">
  <p:tag name="TYPE" val="Presentatietitel"/>
</p:tagLst>
</file>

<file path=ppt/tags/tag75.xml><?xml version="1.0" encoding="utf-8"?>
<p:tagLst xmlns:a="http://schemas.openxmlformats.org/drawingml/2006/main" xmlns:r="http://schemas.openxmlformats.org/officeDocument/2006/relationships" xmlns:p="http://schemas.openxmlformats.org/presentationml/2006/main">
  <p:tag name="TYPE" val="Datum"/>
  <p:tag name="DATUMFORMAAT" val="d MM yyyy"/>
</p:tagLst>
</file>

<file path=ppt/tags/tag76.xml><?xml version="1.0" encoding="utf-8"?>
<p:tagLst xmlns:a="http://schemas.openxmlformats.org/drawingml/2006/main" xmlns:r="http://schemas.openxmlformats.org/officeDocument/2006/relationships" xmlns:p="http://schemas.openxmlformats.org/presentationml/2006/main">
  <p:tag name="VRIJVELD" val="Voetnoot"/>
</p:tagLst>
</file>

<file path=ppt/tags/tag77.xml><?xml version="1.0" encoding="utf-8"?>
<p:tagLst xmlns:a="http://schemas.openxmlformats.org/drawingml/2006/main" xmlns:r="http://schemas.openxmlformats.org/officeDocument/2006/relationships" xmlns:p="http://schemas.openxmlformats.org/presentationml/2006/main">
  <p:tag name="LOCATIEACHTERGROND" val="Beeldenbank\Breedbeeld\Titel slide"/>
</p:tagLst>
</file>

<file path=ppt/tags/tag78.xml><?xml version="1.0" encoding="utf-8"?>
<p:tagLst xmlns:a="http://schemas.openxmlformats.org/drawingml/2006/main" xmlns:r="http://schemas.openxmlformats.org/officeDocument/2006/relationships" xmlns:p="http://schemas.openxmlformats.org/presentationml/2006/main">
  <p:tag name="TYPE" val="Presentatietitel"/>
</p:tagLst>
</file>

<file path=ppt/tags/tag79.xml><?xml version="1.0" encoding="utf-8"?>
<p:tagLst xmlns:a="http://schemas.openxmlformats.org/drawingml/2006/main" xmlns:r="http://schemas.openxmlformats.org/officeDocument/2006/relationships" xmlns:p="http://schemas.openxmlformats.org/presentationml/2006/main">
  <p:tag name="TYPE" val="Datum"/>
  <p:tag name="DATUMFORMAAT" val="d MM yyyy"/>
</p:tagLst>
</file>

<file path=ppt/tags/tag80.xml><?xml version="1.0" encoding="utf-8"?>
<p:tagLst xmlns:a="http://schemas.openxmlformats.org/drawingml/2006/main" xmlns:r="http://schemas.openxmlformats.org/officeDocument/2006/relationships" xmlns:p="http://schemas.openxmlformats.org/presentationml/2006/main">
  <p:tag name="VRIJVELD" val="Voetnoot"/>
</p:tagLst>
</file>

<file path=ppt/tags/tag81.xml><?xml version="1.0" encoding="utf-8"?>
<p:tagLst xmlns:a="http://schemas.openxmlformats.org/drawingml/2006/main" xmlns:r="http://schemas.openxmlformats.org/officeDocument/2006/relationships" xmlns:p="http://schemas.openxmlformats.org/presentationml/2006/main">
  <p:tag name="LOCATIEACHTERGROND" val="Beeldenbank\Breedbeeld\Titel slide"/>
  <p:tag name="CURRENTBACKGROUND" val="C:\Program Files\DigiOffice\Programs\ViewOffice\Beeldenbank\Breedbeeld\Titel slide\Mast_medewerker.jpg"/>
</p:tagLst>
</file>

<file path=ppt/tags/tag82.xml><?xml version="1.0" encoding="utf-8"?>
<p:tagLst xmlns:a="http://schemas.openxmlformats.org/drawingml/2006/main" xmlns:r="http://schemas.openxmlformats.org/officeDocument/2006/relationships" xmlns:p="http://schemas.openxmlformats.org/presentationml/2006/main">
  <p:tag name="TYPE" val="Presentatietitel"/>
</p:tagLst>
</file>

<file path=ppt/tags/tag83.xml><?xml version="1.0" encoding="utf-8"?>
<p:tagLst xmlns:a="http://schemas.openxmlformats.org/drawingml/2006/main" xmlns:r="http://schemas.openxmlformats.org/officeDocument/2006/relationships" xmlns:p="http://schemas.openxmlformats.org/presentationml/2006/main">
  <p:tag name="TYPE" val="Datum"/>
  <p:tag name="DATUMFORMAAT" val="d MM yyyy"/>
</p:tagLst>
</file>

<file path=ppt/tags/tag84.xml><?xml version="1.0" encoding="utf-8"?>
<p:tagLst xmlns:a="http://schemas.openxmlformats.org/drawingml/2006/main" xmlns:r="http://schemas.openxmlformats.org/officeDocument/2006/relationships" xmlns:p="http://schemas.openxmlformats.org/presentationml/2006/main">
  <p:tag name="VRIJVELD" val="Voetnoot"/>
</p:tagLst>
</file>

<file path=ppt/tags/tag85.xml><?xml version="1.0" encoding="utf-8"?>
<p:tagLst xmlns:a="http://schemas.openxmlformats.org/drawingml/2006/main" xmlns:r="http://schemas.openxmlformats.org/officeDocument/2006/relationships" xmlns:p="http://schemas.openxmlformats.org/presentationml/2006/main">
  <p:tag name="LOCATIEACHTERGROND" val="Beeldenbank\Breedbeeld\Titel slide"/>
  <p:tag name="CURRENTBACKGROUND" val="C:\Program Files\DigiOffice\Programs\ViewOffice\Beeldenbank\Breedbeeld\Titel slide\Meetingpoint.jpg"/>
</p:tagLst>
</file>

<file path=ppt/tags/tag86.xml><?xml version="1.0" encoding="utf-8"?>
<p:tagLst xmlns:a="http://schemas.openxmlformats.org/drawingml/2006/main" xmlns:r="http://schemas.openxmlformats.org/officeDocument/2006/relationships" xmlns:p="http://schemas.openxmlformats.org/presentationml/2006/main">
  <p:tag name="TYPE" val="Presentatietitel"/>
</p:tagLst>
</file>

<file path=ppt/tags/tag87.xml><?xml version="1.0" encoding="utf-8"?>
<p:tagLst xmlns:a="http://schemas.openxmlformats.org/drawingml/2006/main" xmlns:r="http://schemas.openxmlformats.org/officeDocument/2006/relationships" xmlns:p="http://schemas.openxmlformats.org/presentationml/2006/main">
  <p:tag name="TYPE" val="Datum"/>
  <p:tag name="DATUMFORMAAT" val="d MM yyyy"/>
</p:tagLst>
</file>

<file path=ppt/tags/tag88.xml><?xml version="1.0" encoding="utf-8"?>
<p:tagLst xmlns:a="http://schemas.openxmlformats.org/drawingml/2006/main" xmlns:r="http://schemas.openxmlformats.org/officeDocument/2006/relationships" xmlns:p="http://schemas.openxmlformats.org/presentationml/2006/main">
  <p:tag name="VRIJVELD" val="Voetnoot"/>
</p:tagLst>
</file>

<file path=ppt/tags/tag89.xml><?xml version="1.0" encoding="utf-8"?>
<p:tagLst xmlns:a="http://schemas.openxmlformats.org/drawingml/2006/main" xmlns:r="http://schemas.openxmlformats.org/officeDocument/2006/relationships" xmlns:p="http://schemas.openxmlformats.org/presentationml/2006/main">
  <p:tag name="LOCATIEACHTERGROND" val="Beeldenbank\Breedbeeld\Titel slide"/>
</p:tagLst>
</file>

<file path=ppt/tags/tag90.xml><?xml version="1.0" encoding="utf-8"?>
<p:tagLst xmlns:a="http://schemas.openxmlformats.org/drawingml/2006/main" xmlns:r="http://schemas.openxmlformats.org/officeDocument/2006/relationships" xmlns:p="http://schemas.openxmlformats.org/presentationml/2006/main">
  <p:tag name="TYPE" val="Datum"/>
  <p:tag name="DATUMFORMAAT" val="d MM yyyy"/>
</p:tagLst>
</file>

<file path=ppt/tags/tag91.xml><?xml version="1.0" encoding="utf-8"?>
<p:tagLst xmlns:a="http://schemas.openxmlformats.org/drawingml/2006/main" xmlns:r="http://schemas.openxmlformats.org/officeDocument/2006/relationships" xmlns:p="http://schemas.openxmlformats.org/presentationml/2006/main">
  <p:tag name="VRIJVELD" val="Voetnoot"/>
</p:tagLst>
</file>

<file path=ppt/tags/tag92.xml><?xml version="1.0" encoding="utf-8"?>
<p:tagLst xmlns:a="http://schemas.openxmlformats.org/drawingml/2006/main" xmlns:r="http://schemas.openxmlformats.org/officeDocument/2006/relationships" xmlns:p="http://schemas.openxmlformats.org/presentationml/2006/main">
  <p:tag name="VRIJVELD" val="Voetnoot"/>
</p:tagLst>
</file>

<file path=ppt/tags/tag93.xml><?xml version="1.0" encoding="utf-8"?>
<p:tagLst xmlns:a="http://schemas.openxmlformats.org/drawingml/2006/main" xmlns:r="http://schemas.openxmlformats.org/officeDocument/2006/relationships" xmlns:p="http://schemas.openxmlformats.org/presentationml/2006/main">
  <p:tag name="VRIJVELD" val="Voetnoot"/>
</p:tagLst>
</file>

<file path=ppt/tags/tag94.xml><?xml version="1.0" encoding="utf-8"?>
<p:tagLst xmlns:a="http://schemas.openxmlformats.org/drawingml/2006/main" xmlns:r="http://schemas.openxmlformats.org/officeDocument/2006/relationships" xmlns:p="http://schemas.openxmlformats.org/presentationml/2006/main">
  <p:tag name="VRIJVELD" val="Voetnoot"/>
</p:tagLst>
</file>

<file path=ppt/tags/tag95.xml><?xml version="1.0" encoding="utf-8"?>
<p:tagLst xmlns:a="http://schemas.openxmlformats.org/drawingml/2006/main" xmlns:r="http://schemas.openxmlformats.org/officeDocument/2006/relationships" xmlns:p="http://schemas.openxmlformats.org/presentationml/2006/main">
  <p:tag name="TYPE" val="Datum"/>
  <p:tag name="DATUMFORMAAT" val="d MM yyyy"/>
</p:tagLst>
</file>

<file path=ppt/tags/tag96.xml><?xml version="1.0" encoding="utf-8"?>
<p:tagLst xmlns:a="http://schemas.openxmlformats.org/drawingml/2006/main" xmlns:r="http://schemas.openxmlformats.org/officeDocument/2006/relationships" xmlns:p="http://schemas.openxmlformats.org/presentationml/2006/main">
  <p:tag name="VRIJVELD" val="Voetnoot"/>
</p:tagLst>
</file>

<file path=ppt/tags/tag97.xml><?xml version="1.0" encoding="utf-8"?>
<p:tagLst xmlns:a="http://schemas.openxmlformats.org/drawingml/2006/main" xmlns:r="http://schemas.openxmlformats.org/officeDocument/2006/relationships" xmlns:p="http://schemas.openxmlformats.org/presentationml/2006/main">
  <p:tag name="TYPE" val="ExtraLogo"/>
</p:tagLst>
</file>

<file path=ppt/tags/tag98.xml><?xml version="1.0" encoding="utf-8"?>
<p:tagLst xmlns:a="http://schemas.openxmlformats.org/drawingml/2006/main" xmlns:r="http://schemas.openxmlformats.org/officeDocument/2006/relationships" xmlns:p="http://schemas.openxmlformats.org/presentationml/2006/main">
  <p:tag name="LOCATIEACHTERGROND" val="Beeldenbank\Breedbeeld\Titel slide"/>
  <p:tag name="CURRENTBACKGROUND" val="C:\Program Files\DigiOffice\Programs\ViewOffice\Beeldenbank\Breedbeeld\Titel slide\Station_windmolens.jpg"/>
</p:tagLst>
</file>

<file path=ppt/tags/tag99.xml><?xml version="1.0" encoding="utf-8"?>
<p:tagLst xmlns:a="http://schemas.openxmlformats.org/drawingml/2006/main" xmlns:r="http://schemas.openxmlformats.org/officeDocument/2006/relationships" xmlns:p="http://schemas.openxmlformats.org/presentationml/2006/main">
  <p:tag name="VRIJVELD" val="Voetnoot"/>
</p:tagLst>
</file>

<file path=ppt/tags/tag100.xml><?xml version="1.0" encoding="utf-8"?>
<p:tagLst xmlns:a="http://schemas.openxmlformats.org/drawingml/2006/main" xmlns:r="http://schemas.openxmlformats.org/officeDocument/2006/relationships" xmlns:p="http://schemas.openxmlformats.org/presentationml/2006/main">
  <p:tag name="VRIJVELD" val="Voetnoot"/>
</p:tagLst>
</file>

<file path=ppt/tags/tag101.xml><?xml version="1.0" encoding="utf-8"?>
<p:tagLst xmlns:a="http://schemas.openxmlformats.org/drawingml/2006/main" xmlns:r="http://schemas.openxmlformats.org/officeDocument/2006/relationships" xmlns:p="http://schemas.openxmlformats.org/presentationml/2006/main">
  <p:tag name="VRIJVELD" val="Voetnoot"/>
</p:tagLst>
</file>

<file path=ppt/tags/tag102.xml><?xml version="1.0" encoding="utf-8"?>
<p:tagLst xmlns:a="http://schemas.openxmlformats.org/drawingml/2006/main" xmlns:r="http://schemas.openxmlformats.org/officeDocument/2006/relationships" xmlns:p="http://schemas.openxmlformats.org/presentationml/2006/main">
  <p:tag name="TEKST" val="Disclamer"/>
</p:tagLst>
</file>

<file path=ppt/tags/tag103.xml><?xml version="1.0" encoding="utf-8"?>
<p:tagLst xmlns:a="http://schemas.openxmlformats.org/drawingml/2006/main" xmlns:r="http://schemas.openxmlformats.org/officeDocument/2006/relationships" xmlns:p="http://schemas.openxmlformats.org/presentationml/2006/main">
  <p:tag name="TYPE" val="Datum"/>
  <p:tag name="DATUMFORMAAT" val="d MM yyyy"/>
</p:tagLst>
</file>

<file path=ppt/tags/tag104.xml><?xml version="1.0" encoding="utf-8"?>
<p:tagLst xmlns:a="http://schemas.openxmlformats.org/drawingml/2006/main" xmlns:r="http://schemas.openxmlformats.org/officeDocument/2006/relationships" xmlns:p="http://schemas.openxmlformats.org/presentationml/2006/main">
  <p:tag name="VRIJVELD" val="Voetnoot"/>
</p:tagLst>
</file>

<file path=ppt/tags/tag105.xml><?xml version="1.0" encoding="utf-8"?>
<p:tagLst xmlns:a="http://schemas.openxmlformats.org/drawingml/2006/main" xmlns:r="http://schemas.openxmlformats.org/officeDocument/2006/relationships" xmlns:p="http://schemas.openxmlformats.org/presentationml/2006/main">
  <p:tag name="TEKST" val="TekstFocus"/>
</p:tagLst>
</file>

<file path=ppt/tags/tag106.xml><?xml version="1.0" encoding="utf-8"?>
<p:tagLst xmlns:a="http://schemas.openxmlformats.org/drawingml/2006/main" xmlns:r="http://schemas.openxmlformats.org/officeDocument/2006/relationships" xmlns:p="http://schemas.openxmlformats.org/presentationml/2006/main">
  <p:tag name="TEKST" val="Website"/>
</p:tagLst>
</file>

<file path=ppt/tags/tag107.xml><?xml version="1.0" encoding="utf-8"?>
<p:tagLst xmlns:a="http://schemas.openxmlformats.org/drawingml/2006/main" xmlns:r="http://schemas.openxmlformats.org/officeDocument/2006/relationships" xmlns:p="http://schemas.openxmlformats.org/presentationml/2006/main">
  <p:tag name="TYPE" val="Datum"/>
  <p:tag name="DATUMFORMAAT" val="d MM yyyy"/>
</p:tagLst>
</file>

<file path=ppt/tags/tag108.xml><?xml version="1.0" encoding="utf-8"?>
<p:tagLst xmlns:a="http://schemas.openxmlformats.org/drawingml/2006/main" xmlns:r="http://schemas.openxmlformats.org/officeDocument/2006/relationships" xmlns:p="http://schemas.openxmlformats.org/presentationml/2006/main">
  <p:tag name="VRIJVELD" val="Voetnoot"/>
</p:tagLst>
</file>

<file path=ppt/tags/tag109.xml><?xml version="1.0" encoding="utf-8"?>
<p:tagLst xmlns:a="http://schemas.openxmlformats.org/drawingml/2006/main" xmlns:r="http://schemas.openxmlformats.org/officeDocument/2006/relationships" xmlns:p="http://schemas.openxmlformats.org/presentationml/2006/main">
  <p:tag name="TEKST" val="VluchtrouteBB"/>
</p:tagLst>
</file>

<file path=ppt/tags/tag110.xml><?xml version="1.0" encoding="utf-8"?>
<p:tagLst xmlns:a="http://schemas.openxmlformats.org/drawingml/2006/main" xmlns:r="http://schemas.openxmlformats.org/officeDocument/2006/relationships" xmlns:p="http://schemas.openxmlformats.org/presentationml/2006/main">
  <p:tag name="TEKST" val="VeiligheidInstructiesBB"/>
</p:tagLst>
</file>

<file path=ppt/tags/tag111.xml><?xml version="1.0" encoding="utf-8"?>
<p:tagLst xmlns:a="http://schemas.openxmlformats.org/drawingml/2006/main" xmlns:r="http://schemas.openxmlformats.org/officeDocument/2006/relationships" xmlns:p="http://schemas.openxmlformats.org/presentationml/2006/main">
  <p:tag name="TEKST" val="TrapBB"/>
</p:tagLst>
</file>

<file path=ppt/tags/tag112.xml><?xml version="1.0" encoding="utf-8"?>
<p:tagLst xmlns:a="http://schemas.openxmlformats.org/drawingml/2006/main" xmlns:r="http://schemas.openxmlformats.org/officeDocument/2006/relationships" xmlns:p="http://schemas.openxmlformats.org/presentationml/2006/main">
  <p:tag name="TEKST" val="VerzamelpuntBB"/>
</p:tagLst>
</file>

<file path=ppt/tags/tag113.xml><?xml version="1.0" encoding="utf-8"?>
<p:tagLst xmlns:a="http://schemas.openxmlformats.org/drawingml/2006/main" xmlns:r="http://schemas.openxmlformats.org/officeDocument/2006/relationships" xmlns:p="http://schemas.openxmlformats.org/presentationml/2006/main">
  <p:tag name="TEKST" val="InstructieBB"/>
</p:tagLst>
</file>

<file path=ppt/tags/tag114.xml><?xml version="1.0" encoding="utf-8"?>
<p:tagLst xmlns:a="http://schemas.openxmlformats.org/drawingml/2006/main" xmlns:r="http://schemas.openxmlformats.org/officeDocument/2006/relationships" xmlns:p="http://schemas.openxmlformats.org/presentationml/2006/main">
  <p:tag name="TEKST" val="VeiligheidKopBB"/>
</p:tagLst>
</file>

<file path=ppt/tags/tag115.xml><?xml version="1.0" encoding="utf-8"?>
<p:tagLst xmlns:a="http://schemas.openxmlformats.org/drawingml/2006/main" xmlns:r="http://schemas.openxmlformats.org/officeDocument/2006/relationships" xmlns:p="http://schemas.openxmlformats.org/presentationml/2006/main">
  <p:tag name="TYPE" val="Datum"/>
  <p:tag name="DATUMFORMAAT" val="d MM yyyy"/>
</p:tagLst>
</file>

<file path=ppt/tags/tag116.xml><?xml version="1.0" encoding="utf-8"?>
<p:tagLst xmlns:a="http://schemas.openxmlformats.org/drawingml/2006/main" xmlns:r="http://schemas.openxmlformats.org/officeDocument/2006/relationships" xmlns:p="http://schemas.openxmlformats.org/presentationml/2006/main">
  <p:tag name="VRIJVELD" val="Voetnoot"/>
</p:tagLst>
</file>

<file path=ppt/tags/tag117.xml><?xml version="1.0" encoding="utf-8"?>
<p:tagLst xmlns:a="http://schemas.openxmlformats.org/drawingml/2006/main" xmlns:r="http://schemas.openxmlformats.org/officeDocument/2006/relationships" xmlns:p="http://schemas.openxmlformats.org/presentationml/2006/main">
  <p:tag name="TYPE" val="ExtraLogo"/>
  <p:tag name="AANTALNAARACHTEREN" val="4"/>
</p:tagLst>
</file>

<file path=ppt/tags/tag118.xml><?xml version="1.0" encoding="utf-8"?>
<p:tagLst xmlns:a="http://schemas.openxmlformats.org/drawingml/2006/main" xmlns:r="http://schemas.openxmlformats.org/officeDocument/2006/relationships" xmlns:p="http://schemas.openxmlformats.org/presentationml/2006/main">
  <p:tag name="TEKST" val="InstructieTekst1"/>
</p:tagLst>
</file>

<file path=ppt/tags/tag119.xml><?xml version="1.0" encoding="utf-8"?>
<p:tagLst xmlns:a="http://schemas.openxmlformats.org/drawingml/2006/main" xmlns:r="http://schemas.openxmlformats.org/officeDocument/2006/relationships" xmlns:p="http://schemas.openxmlformats.org/presentationml/2006/main">
  <p:tag name="TEKST" val="LetOp"/>
</p:tagLst>
</file>

<file path=ppt/tags/tag120.xml><?xml version="1.0" encoding="utf-8"?>
<p:tagLst xmlns:a="http://schemas.openxmlformats.org/drawingml/2006/main" xmlns:r="http://schemas.openxmlformats.org/officeDocument/2006/relationships" xmlns:p="http://schemas.openxmlformats.org/presentationml/2006/main">
  <p:tag name="TEKST" val="InstructieTekst2"/>
</p:tagLst>
</file>

<file path=ppt/tags/tag121.xml><?xml version="1.0" encoding="utf-8"?>
<p:tagLst xmlns:a="http://schemas.openxmlformats.org/drawingml/2006/main" xmlns:r="http://schemas.openxmlformats.org/officeDocument/2006/relationships" xmlns:p="http://schemas.openxmlformats.org/presentationml/2006/main">
  <p:tag name="TYPE" val="Datum"/>
  <p:tag name="DATUMFORMAAT" val="d MM yyyy"/>
</p:tagLst>
</file>

<file path=ppt/tags/tag122.xml><?xml version="1.0" encoding="utf-8"?>
<p:tagLst xmlns:a="http://schemas.openxmlformats.org/drawingml/2006/main" xmlns:r="http://schemas.openxmlformats.org/officeDocument/2006/relationships" xmlns:p="http://schemas.openxmlformats.org/presentationml/2006/main">
  <p:tag name="VRIJVELD" val="Voetnoot"/>
</p:tagLst>
</file>

<file path=ppt/tags/tag123.xml><?xml version="1.0" encoding="utf-8"?>
<p:tagLst xmlns:a="http://schemas.openxmlformats.org/drawingml/2006/main" xmlns:r="http://schemas.openxmlformats.org/officeDocument/2006/relationships" xmlns:p="http://schemas.openxmlformats.org/presentationml/2006/main">
  <p:tag name="LOCATIEACHTERGROND" val="Beeldenbank\Breedbeeld\Divider slide"/>
  <p:tag name="CURRENTBACKGROUND" val="C:\Program Files\DigiOffice\Programs\ViewOffice\Beeldenbank\Breedbeeld\Divider slide\Verkabeling.jpg"/>
</p:tagLst>
</file>

<file path=ppt/tags/tag124.xml><?xml version="1.0" encoding="utf-8"?>
<p:tagLst xmlns:a="http://schemas.openxmlformats.org/drawingml/2006/main" xmlns:r="http://schemas.openxmlformats.org/officeDocument/2006/relationships" xmlns:p="http://schemas.openxmlformats.org/presentationml/2006/main">
  <p:tag name="VRIJVELD" val="Voetnoot"/>
</p:tagLst>
</file>

<file path=ppt/tags/tag125.xml><?xml version="1.0" encoding="utf-8"?>
<p:tagLst xmlns:a="http://schemas.openxmlformats.org/drawingml/2006/main" xmlns:r="http://schemas.openxmlformats.org/officeDocument/2006/relationships" xmlns:p="http://schemas.openxmlformats.org/presentationml/2006/main">
  <p:tag name="LOCATIEACHTERGROND" val="Beeldenbank\Breedbeeld\Divider slide"/>
  <p:tag name="CURRENTBACKGROUND" val="C:\Program Files\DigiOffice\Programs\ViewOffice\Beeldenbank\Breedbeeld\Divider slide\Medewerker op station.jpg"/>
</p:tagLst>
</file>

<file path=ppt/tags/tag126.xml><?xml version="1.0" encoding="utf-8"?>
<p:tagLst xmlns:a="http://schemas.openxmlformats.org/drawingml/2006/main" xmlns:r="http://schemas.openxmlformats.org/officeDocument/2006/relationships" xmlns:p="http://schemas.openxmlformats.org/presentationml/2006/main">
  <p:tag name="VIEWOFFICEVERSIE" val="2018.1.999.22603"/>
</p:tagLst>
</file>

<file path=ppt/tags/tag127.xml><?xml version="1.0" encoding="utf-8"?>
<p:tagLst xmlns:a="http://schemas.openxmlformats.org/drawingml/2006/main" xmlns:r="http://schemas.openxmlformats.org/officeDocument/2006/relationships" xmlns:p="http://schemas.openxmlformats.org/presentationml/2006/main">
  <p:tag name="VIEWOFFICEVERSIE" val="2018.1.999.22603"/>
</p:tagLst>
</file>

<file path=ppt/tags/tag128.xml><?xml version="1.0" encoding="utf-8"?>
<p:tagLst xmlns:a="http://schemas.openxmlformats.org/drawingml/2006/main" xmlns:r="http://schemas.openxmlformats.org/officeDocument/2006/relationships" xmlns:p="http://schemas.openxmlformats.org/presentationml/2006/main">
  <p:tag name="VIEWOFFICEVERSIE" val="2018.1.999.22603"/>
</p:tagLst>
</file>

<file path=ppt/tags/tag129.xml><?xml version="1.0" encoding="utf-8"?>
<p:tagLst xmlns:a="http://schemas.openxmlformats.org/drawingml/2006/main" xmlns:r="http://schemas.openxmlformats.org/officeDocument/2006/relationships" xmlns:p="http://schemas.openxmlformats.org/presentationml/2006/main">
  <p:tag name="VIEWOFFICEVERSIE" val="2018.1.999.22603"/>
</p:tagLst>
</file>

<file path=ppt/tags/tag130.xml><?xml version="1.0" encoding="utf-8"?>
<p:tagLst xmlns:a="http://schemas.openxmlformats.org/drawingml/2006/main" xmlns:r="http://schemas.openxmlformats.org/officeDocument/2006/relationships" xmlns:p="http://schemas.openxmlformats.org/presentationml/2006/main">
  <p:tag name="VIEWOFFICEVERSIE" val="2018.1.999.22603"/>
</p:tagLst>
</file>

<file path=ppt/tags/tag131.xml><?xml version="1.0" encoding="utf-8"?>
<p:tagLst xmlns:a="http://schemas.openxmlformats.org/drawingml/2006/main" xmlns:r="http://schemas.openxmlformats.org/officeDocument/2006/relationships" xmlns:p="http://schemas.openxmlformats.org/presentationml/2006/main">
  <p:tag name="VIEWOFFICEVERSIE" val="2018.1.999.22603"/>
</p:tagLst>
</file>

<file path=ppt/tags/tag132.xml><?xml version="1.0" encoding="utf-8"?>
<p:tagLst xmlns:a="http://schemas.openxmlformats.org/drawingml/2006/main" xmlns:r="http://schemas.openxmlformats.org/officeDocument/2006/relationships" xmlns:p="http://schemas.openxmlformats.org/presentationml/2006/main">
  <p:tag name="VIEWOFFICEVERSIE" val="2018.1.999.22603"/>
</p:tagLst>
</file>

<file path=ppt/tags/tag133.xml><?xml version="1.0" encoding="utf-8"?>
<p:tagLst xmlns:a="http://schemas.openxmlformats.org/drawingml/2006/main" xmlns:r="http://schemas.openxmlformats.org/officeDocument/2006/relationships" xmlns:p="http://schemas.openxmlformats.org/presentationml/2006/main">
  <p:tag name="VIEWOFFICEVERSIE" val="2018.1.999.22603"/>
</p:tagLst>
</file>

<file path=ppt/tags/tag134.xml><?xml version="1.0" encoding="utf-8"?>
<p:tagLst xmlns:a="http://schemas.openxmlformats.org/drawingml/2006/main" xmlns:r="http://schemas.openxmlformats.org/officeDocument/2006/relationships" xmlns:p="http://schemas.openxmlformats.org/presentationml/2006/main">
  <p:tag name="VIEWOFFICEVERSIE" val="2018.1.999.22603"/>
</p:tagLst>
</file>

<file path=ppt/tags/tag135.xml><?xml version="1.0" encoding="utf-8"?>
<p:tagLst xmlns:a="http://schemas.openxmlformats.org/drawingml/2006/main" xmlns:r="http://schemas.openxmlformats.org/officeDocument/2006/relationships" xmlns:p="http://schemas.openxmlformats.org/presentationml/2006/main">
  <p:tag name="VIEWOFFICEVERSIE" val="2018.1.12.22714"/>
</p:tagLst>
</file>

<file path=ppt/tags/tag136.xml><?xml version="1.0" encoding="utf-8"?>
<p:tagLst xmlns:a="http://schemas.openxmlformats.org/drawingml/2006/main" xmlns:r="http://schemas.openxmlformats.org/officeDocument/2006/relationships" xmlns:p="http://schemas.openxmlformats.org/presentationml/2006/main">
  <p:tag name="VIEWOFFICEVERSIE" val="2018.1.999.22603"/>
</p:tagLst>
</file>

<file path=ppt/tags/tag137.xml><?xml version="1.0" encoding="utf-8"?>
<p:tagLst xmlns:a="http://schemas.openxmlformats.org/drawingml/2006/main" xmlns:r="http://schemas.openxmlformats.org/officeDocument/2006/relationships" xmlns:p="http://schemas.openxmlformats.org/presentationml/2006/main">
  <p:tag name="VIEWOFFICEVERSIE" val="2018.1.999.22603"/>
</p:tagLst>
</file>

<file path=ppt/tags/tag138.xml><?xml version="1.0" encoding="utf-8"?>
<p:tagLst xmlns:a="http://schemas.openxmlformats.org/drawingml/2006/main" xmlns:r="http://schemas.openxmlformats.org/officeDocument/2006/relationships" xmlns:p="http://schemas.openxmlformats.org/presentationml/2006/main">
  <p:tag name="VIEWOFFICEVERSIE" val="2018.1.999.22603"/>
</p:tagLst>
</file>

<file path=ppt/tags/tag139.xml><?xml version="1.0" encoding="utf-8"?>
<p:tagLst xmlns:a="http://schemas.openxmlformats.org/drawingml/2006/main" xmlns:r="http://schemas.openxmlformats.org/officeDocument/2006/relationships" xmlns:p="http://schemas.openxmlformats.org/presentationml/2006/main">
  <p:tag name="VIEWOFFICEVERSIE" val="2018.1.999.22603"/>
</p:tagLst>
</file>

<file path=ppt/tags/tag140.xml><?xml version="1.0" encoding="utf-8"?>
<p:tagLst xmlns:a="http://schemas.openxmlformats.org/drawingml/2006/main" xmlns:r="http://schemas.openxmlformats.org/officeDocument/2006/relationships" xmlns:p="http://schemas.openxmlformats.org/presentationml/2006/main">
  <p:tag name="VIEWOFFICEVERSIE" val="2018.1.999.22603"/>
</p:tagLst>
</file>

<file path=ppt/tags/tag141.xml><?xml version="1.0" encoding="utf-8"?>
<p:tagLst xmlns:a="http://schemas.openxmlformats.org/drawingml/2006/main" xmlns:r="http://schemas.openxmlformats.org/officeDocument/2006/relationships" xmlns:p="http://schemas.openxmlformats.org/presentationml/2006/main">
  <p:tag name="VIEWOFFICEVERSIE" val="2018.1.999.22603"/>
</p:tagLst>
</file>

<file path=ppt/tags/tag142.xml><?xml version="1.0" encoding="utf-8"?>
<p:tagLst xmlns:a="http://schemas.openxmlformats.org/drawingml/2006/main" xmlns:r="http://schemas.openxmlformats.org/officeDocument/2006/relationships" xmlns:p="http://schemas.openxmlformats.org/presentationml/2006/main">
  <p:tag name="VIEWOFFICEVERSIE" val="2018.1.999.22603"/>
</p:tagLst>
</file>

<file path=ppt/tags/tag143.xml><?xml version="1.0" encoding="utf-8"?>
<p:tagLst xmlns:a="http://schemas.openxmlformats.org/drawingml/2006/main" xmlns:r="http://schemas.openxmlformats.org/officeDocument/2006/relationships" xmlns:p="http://schemas.openxmlformats.org/presentationml/2006/main">
  <p:tag name="VIEWOFFICEVERSIE" val="2018.1.999.22603"/>
</p:tagLst>
</file>

<file path=ppt/tags/tag144.xml><?xml version="1.0" encoding="utf-8"?>
<p:tagLst xmlns:a="http://schemas.openxmlformats.org/drawingml/2006/main" xmlns:r="http://schemas.openxmlformats.org/officeDocument/2006/relationships" xmlns:p="http://schemas.openxmlformats.org/presentationml/2006/main">
  <p:tag name="VIEWOFFICEVERSIE" val="2018.1.999.22603"/>
</p:tagLst>
</file>

<file path=ppt/tags/tag145.xml><?xml version="1.0" encoding="utf-8"?>
<p:tagLst xmlns:a="http://schemas.openxmlformats.org/drawingml/2006/main" xmlns:r="http://schemas.openxmlformats.org/officeDocument/2006/relationships" xmlns:p="http://schemas.openxmlformats.org/presentationml/2006/main">
  <p:tag name="VIEWOFFICEVERSIE" val="2018.1.999.22603"/>
</p:tagLst>
</file>

<file path=ppt/tags/tag146.xml><?xml version="1.0" encoding="utf-8"?>
<p:tagLst xmlns:a="http://schemas.openxmlformats.org/drawingml/2006/main" xmlns:r="http://schemas.openxmlformats.org/officeDocument/2006/relationships" xmlns:p="http://schemas.openxmlformats.org/presentationml/2006/main">
  <p:tag name="VIEWOFFICEVERSIE" val="2018.1.12.22714"/>
</p:tagLst>
</file>

<file path=ppt/tags/tag147.xml><?xml version="1.0" encoding="utf-8"?>
<p:tagLst xmlns:a="http://schemas.openxmlformats.org/drawingml/2006/main" xmlns:r="http://schemas.openxmlformats.org/officeDocument/2006/relationships" xmlns:p="http://schemas.openxmlformats.org/presentationml/2006/main">
  <p:tag name="VIEWOFFICEVERSIE" val="2018.1.999.22603"/>
</p:tagLst>
</file>

<file path=ppt/tags/tag148.xml><?xml version="1.0" encoding="utf-8"?>
<p:tagLst xmlns:a="http://schemas.openxmlformats.org/drawingml/2006/main" xmlns:r="http://schemas.openxmlformats.org/officeDocument/2006/relationships" xmlns:p="http://schemas.openxmlformats.org/presentationml/2006/main">
  <p:tag name="VIEWOFFICEVERSIE" val="2018.1.12.22714"/>
</p:tagLst>
</file>

<file path=ppt/tags/tag149.xml><?xml version="1.0" encoding="utf-8"?>
<p:tagLst xmlns:a="http://schemas.openxmlformats.org/drawingml/2006/main" xmlns:r="http://schemas.openxmlformats.org/officeDocument/2006/relationships" xmlns:p="http://schemas.openxmlformats.org/presentationml/2006/main">
  <p:tag name="VIEWOFFICEVERSIE" val="2018.1.999.22603"/>
</p:tagLst>
</file>

<file path=ppt/tags/tag150.xml><?xml version="1.0" encoding="utf-8"?>
<p:tagLst xmlns:a="http://schemas.openxmlformats.org/drawingml/2006/main" xmlns:r="http://schemas.openxmlformats.org/officeDocument/2006/relationships" xmlns:p="http://schemas.openxmlformats.org/presentationml/2006/main">
  <p:tag name="VIEWOFFICEVERSIE" val="2018.1.12.22714"/>
</p:tagLst>
</file>

<file path=ppt/tags/tag151.xml><?xml version="1.0" encoding="utf-8"?>
<p:tagLst xmlns:a="http://schemas.openxmlformats.org/drawingml/2006/main" xmlns:r="http://schemas.openxmlformats.org/officeDocument/2006/relationships" xmlns:p="http://schemas.openxmlformats.org/presentationml/2006/main">
  <p:tag name="VIEWOFFICEVERSIE" val="2018.1.999.22603"/>
</p:tagLst>
</file>

<file path=ppt/tags/tag152.xml><?xml version="1.0" encoding="utf-8"?>
<p:tagLst xmlns:a="http://schemas.openxmlformats.org/drawingml/2006/main" xmlns:r="http://schemas.openxmlformats.org/officeDocument/2006/relationships" xmlns:p="http://schemas.openxmlformats.org/presentationml/2006/main">
  <p:tag name="VIEWOFFICEVERSIE" val="2018.1.12.22714"/>
</p:tagLst>
</file>

<file path=ppt/tags/tag153.xml><?xml version="1.0" encoding="utf-8"?>
<p:tagLst xmlns:a="http://schemas.openxmlformats.org/drawingml/2006/main" xmlns:r="http://schemas.openxmlformats.org/officeDocument/2006/relationships" xmlns:p="http://schemas.openxmlformats.org/presentationml/2006/main">
  <p:tag name="VIEWOFFICEVERSIE" val="2018.1.999.22603"/>
</p:tagLst>
</file>

<file path=ppt/tags/tag154.xml><?xml version="1.0" encoding="utf-8"?>
<p:tagLst xmlns:a="http://schemas.openxmlformats.org/drawingml/2006/main" xmlns:r="http://schemas.openxmlformats.org/officeDocument/2006/relationships" xmlns:p="http://schemas.openxmlformats.org/presentationml/2006/main">
  <p:tag name="VIEWOFFICEVERSIE" val="2018.1.999.22603"/>
</p:tagLst>
</file>

<file path=ppt/theme/theme1.xml><?xml version="1.0" encoding="utf-8"?>
<a:theme xmlns:a="http://schemas.openxmlformats.org/drawingml/2006/main" name="Title Card">
  <a:themeElements>
    <a:clrScheme name="Tennet">
      <a:dk1>
        <a:srgbClr val="44546A"/>
      </a:dk1>
      <a:lt1>
        <a:sysClr val="window" lastClr="FFFFFF"/>
      </a:lt1>
      <a:dk2>
        <a:srgbClr val="000000"/>
      </a:dk2>
      <a:lt2>
        <a:srgbClr val="F56405"/>
      </a:lt2>
      <a:accent1>
        <a:srgbClr val="003584"/>
      </a:accent1>
      <a:accent2>
        <a:srgbClr val="33A92F"/>
      </a:accent2>
      <a:accent3>
        <a:srgbClr val="32768E"/>
      </a:accent3>
      <a:accent4>
        <a:srgbClr val="1EB3BD"/>
      </a:accent4>
      <a:accent5>
        <a:srgbClr val="485255"/>
      </a:accent5>
      <a:accent6>
        <a:srgbClr val="91A5AE"/>
      </a:accent6>
      <a:hlink>
        <a:srgbClr val="0563C1"/>
      </a:hlink>
      <a:folHlink>
        <a:srgbClr val="954F72"/>
      </a:folHlink>
    </a:clrScheme>
    <a:fontScheme name="Tenne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reedbeeld.potx" id="{DE26FAD3-341E-4A04-AC37-644138F853D6}" vid="{02E76378-2268-45D9-89F0-2DC574872230}"/>
    </a:ext>
  </a:extLst>
</a:theme>
</file>

<file path=ppt/theme/theme2.xml><?xml version="1.0" encoding="utf-8"?>
<a:theme xmlns:a="http://schemas.openxmlformats.org/drawingml/2006/main" name="Main slides">
  <a:themeElements>
    <a:clrScheme name="Tennet kleuren">
      <a:dk1>
        <a:srgbClr val="44546A"/>
      </a:dk1>
      <a:lt1>
        <a:sysClr val="window" lastClr="FFFFFF"/>
      </a:lt1>
      <a:dk2>
        <a:srgbClr val="000000"/>
      </a:dk2>
      <a:lt2>
        <a:srgbClr val="F56405"/>
      </a:lt2>
      <a:accent1>
        <a:srgbClr val="003584"/>
      </a:accent1>
      <a:accent2>
        <a:srgbClr val="33A92F"/>
      </a:accent2>
      <a:accent3>
        <a:srgbClr val="32768E"/>
      </a:accent3>
      <a:accent4>
        <a:srgbClr val="1EB3BD"/>
      </a:accent4>
      <a:accent5>
        <a:srgbClr val="485255"/>
      </a:accent5>
      <a:accent6>
        <a:srgbClr val="91A5AE"/>
      </a:accent6>
      <a:hlink>
        <a:srgbClr val="0563C1"/>
      </a:hlink>
      <a:folHlink>
        <a:srgbClr val="954F72"/>
      </a:folHlink>
    </a:clrScheme>
    <a:fontScheme name="Tenne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spAutoFit/>
      </a:bodyPr>
      <a:lstStyle>
        <a:defPPr algn="l">
          <a:defRPr sz="1500" dirty="0" err="1" smtClean="0">
            <a:solidFill>
              <a:schemeClr val="bg1"/>
            </a:solidFill>
          </a:defRPr>
        </a:defPPr>
      </a:lstStyle>
    </a:txDef>
  </a:objectDefaults>
  <a:extraClrSchemeLst/>
  <a:extLst>
    <a:ext uri="{05A4C25C-085E-4340-85A3-A5531E510DB2}">
      <thm15:themeFamily xmlns:thm15="http://schemas.microsoft.com/office/thememl/2012/main" xmlns="" name="Breedbeeld.potx" id="{DE26FAD3-341E-4A04-AC37-644138F853D6}" vid="{9AA7AFF9-B0A9-4850-AF36-CFA75C8E0152}"/>
    </a:ext>
  </a:extLst>
</a:theme>
</file>

<file path=ppt/theme/theme3.xml><?xml version="1.0" encoding="utf-8"?>
<a:theme xmlns:a="http://schemas.openxmlformats.org/drawingml/2006/main" name="Dividers">
  <a:themeElements>
    <a:clrScheme name="Tennet">
      <a:dk1>
        <a:sysClr val="windowText" lastClr="000000"/>
      </a:dk1>
      <a:lt1>
        <a:sysClr val="window" lastClr="FFFFFF"/>
      </a:lt1>
      <a:dk2>
        <a:srgbClr val="44546A"/>
      </a:dk2>
      <a:lt2>
        <a:srgbClr val="F56405"/>
      </a:lt2>
      <a:accent1>
        <a:srgbClr val="003584"/>
      </a:accent1>
      <a:accent2>
        <a:srgbClr val="33A92F"/>
      </a:accent2>
      <a:accent3>
        <a:srgbClr val="32768E"/>
      </a:accent3>
      <a:accent4>
        <a:srgbClr val="1EB3BD"/>
      </a:accent4>
      <a:accent5>
        <a:srgbClr val="485255"/>
      </a:accent5>
      <a:accent6>
        <a:srgbClr val="91A5AE"/>
      </a:accent6>
      <a:hlink>
        <a:srgbClr val="0563C1"/>
      </a:hlink>
      <a:folHlink>
        <a:srgbClr val="954F72"/>
      </a:folHlink>
    </a:clrScheme>
    <a:fontScheme name="Tenne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reedbeeld.potx" id="{DE26FAD3-341E-4A04-AC37-644138F853D6}" vid="{C1118D3A-D519-4D1E-94DF-0A836047956A}"/>
    </a:ext>
  </a:extLst>
</a:theme>
</file>

<file path=ppt/theme/theme4.xml><?xml version="1.0" encoding="utf-8"?>
<a:theme xmlns:a="http://schemas.openxmlformats.org/drawingml/2006/main" name="1_Title Card">
  <a:themeElements>
    <a:clrScheme name="Tennet">
      <a:dk1>
        <a:srgbClr val="44546A"/>
      </a:dk1>
      <a:lt1>
        <a:sysClr val="window" lastClr="FFFFFF"/>
      </a:lt1>
      <a:dk2>
        <a:srgbClr val="000000"/>
      </a:dk2>
      <a:lt2>
        <a:srgbClr val="F56405"/>
      </a:lt2>
      <a:accent1>
        <a:srgbClr val="003584"/>
      </a:accent1>
      <a:accent2>
        <a:srgbClr val="33A92F"/>
      </a:accent2>
      <a:accent3>
        <a:srgbClr val="32768E"/>
      </a:accent3>
      <a:accent4>
        <a:srgbClr val="1EB3BD"/>
      </a:accent4>
      <a:accent5>
        <a:srgbClr val="485255"/>
      </a:accent5>
      <a:accent6>
        <a:srgbClr val="91A5AE"/>
      </a:accent6>
      <a:hlink>
        <a:srgbClr val="0563C1"/>
      </a:hlink>
      <a:folHlink>
        <a:srgbClr val="954F72"/>
      </a:folHlink>
    </a:clrScheme>
    <a:fontScheme name="Tenne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reedbeeld.potx" id="{DE26FAD3-341E-4A04-AC37-644138F853D6}" vid="{02E76378-2268-45D9-89F0-2DC574872230}"/>
    </a:ext>
  </a:extLst>
</a:theme>
</file>

<file path=ppt/theme/theme5.xml><?xml version="1.0" encoding="utf-8"?>
<a:theme xmlns:a="http://schemas.openxmlformats.org/drawingml/2006/main" name="1_Main slides">
  <a:themeElements>
    <a:clrScheme name="Tennet kleuren">
      <a:dk1>
        <a:srgbClr val="44546A"/>
      </a:dk1>
      <a:lt1>
        <a:sysClr val="window" lastClr="FFFFFF"/>
      </a:lt1>
      <a:dk2>
        <a:srgbClr val="000000"/>
      </a:dk2>
      <a:lt2>
        <a:srgbClr val="F56405"/>
      </a:lt2>
      <a:accent1>
        <a:srgbClr val="003584"/>
      </a:accent1>
      <a:accent2>
        <a:srgbClr val="33A92F"/>
      </a:accent2>
      <a:accent3>
        <a:srgbClr val="32768E"/>
      </a:accent3>
      <a:accent4>
        <a:srgbClr val="1EB3BD"/>
      </a:accent4>
      <a:accent5>
        <a:srgbClr val="485255"/>
      </a:accent5>
      <a:accent6>
        <a:srgbClr val="91A5AE"/>
      </a:accent6>
      <a:hlink>
        <a:srgbClr val="0563C1"/>
      </a:hlink>
      <a:folHlink>
        <a:srgbClr val="954F72"/>
      </a:folHlink>
    </a:clrScheme>
    <a:fontScheme name="Tenne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spAutoFit/>
      </a:bodyPr>
      <a:lstStyle>
        <a:defPPr algn="l">
          <a:defRPr sz="1500" dirty="0" err="1" smtClean="0">
            <a:solidFill>
              <a:schemeClr val="bg1"/>
            </a:solidFill>
          </a:defRPr>
        </a:defPPr>
      </a:lstStyle>
    </a:txDef>
  </a:objectDefaults>
  <a:extraClrSchemeLst/>
  <a:extLst>
    <a:ext uri="{05A4C25C-085E-4340-85A3-A5531E510DB2}">
      <thm15:themeFamily xmlns="" xmlns:thm15="http://schemas.microsoft.com/office/thememl/2012/main" name="Breedbeeld.potx" id="{DE26FAD3-341E-4A04-AC37-644138F853D6}" vid="{9AA7AFF9-B0A9-4850-AF36-CFA75C8E0152}"/>
    </a:ext>
  </a:extLst>
</a:theme>
</file>

<file path=ppt/theme/theme6.xml><?xml version="1.0" encoding="utf-8"?>
<a:theme xmlns:a="http://schemas.openxmlformats.org/drawingml/2006/main" name="1_Dividers">
  <a:themeElements>
    <a:clrScheme name="Tennet">
      <a:dk1>
        <a:sysClr val="windowText" lastClr="000000"/>
      </a:dk1>
      <a:lt1>
        <a:sysClr val="window" lastClr="FFFFFF"/>
      </a:lt1>
      <a:dk2>
        <a:srgbClr val="44546A"/>
      </a:dk2>
      <a:lt2>
        <a:srgbClr val="F56405"/>
      </a:lt2>
      <a:accent1>
        <a:srgbClr val="003584"/>
      </a:accent1>
      <a:accent2>
        <a:srgbClr val="33A92F"/>
      </a:accent2>
      <a:accent3>
        <a:srgbClr val="32768E"/>
      </a:accent3>
      <a:accent4>
        <a:srgbClr val="1EB3BD"/>
      </a:accent4>
      <a:accent5>
        <a:srgbClr val="485255"/>
      </a:accent5>
      <a:accent6>
        <a:srgbClr val="91A5AE"/>
      </a:accent6>
      <a:hlink>
        <a:srgbClr val="0563C1"/>
      </a:hlink>
      <a:folHlink>
        <a:srgbClr val="954F72"/>
      </a:folHlink>
    </a:clrScheme>
    <a:fontScheme name="Tenne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reedbeeld.potx" id="{DE26FAD3-341E-4A04-AC37-644138F853D6}" vid="{C1118D3A-D519-4D1E-94DF-0A836047956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TenneT Project Document" ma:contentTypeID="0x0101004E466F171AC24787B2E82FE52F52DD34007D13D4EE73CF46C0832930F810506B1400A2FF85926B81FB4F9154065A876F2254" ma:contentTypeVersion="0" ma:contentTypeDescription="" ma:contentTypeScope="" ma:versionID="4d70ce6354a57c6715205e3a26d1c0cb">
  <xsd:schema xmlns:xsd="http://www.w3.org/2001/XMLSchema" xmlns:xs="http://www.w3.org/2001/XMLSchema" xmlns:p="http://schemas.microsoft.com/office/2006/metadata/properties" xmlns:ns1="http://schemas.microsoft.com/sharepoint/v3" xmlns:ns2="86a5176c-a99d-439f-ae4b-f42a93a2488e" targetNamespace="http://schemas.microsoft.com/office/2006/metadata/properties" ma:root="true" ma:fieldsID="c6e7ef55fe20e7eb2fb6f3b9c38b6aa6" ns1:_="" ns2:_="">
    <xsd:import namespace="http://schemas.microsoft.com/sharepoint/v3"/>
    <xsd:import namespace="86a5176c-a99d-439f-ae4b-f42a93a2488e"/>
    <xsd:element name="properties">
      <xsd:complexType>
        <xsd:sequence>
          <xsd:element name="documentManagement">
            <xsd:complexType>
              <xsd:all>
                <xsd:element ref="ns1:TenneT_ConfidentialityTaxHTField0" minOccurs="0"/>
                <xsd:element ref="ns1:TenneT_DocumentStatusTaxHTField0" minOccurs="0"/>
                <xsd:element ref="ns1:TenneT_DocumentTypeTaxHTField0" minOccurs="0"/>
                <xsd:element ref="ns2:TaxCatchAll" minOccurs="0"/>
                <xsd:element ref="ns2:TaxCatchAllLabel" minOccurs="0"/>
                <xsd:element ref="ns1:TenneT_ProjectID" minOccurs="0"/>
                <xsd:element ref="ns1:TenneT_DeliverToTaxHTField0" minOccurs="0"/>
                <xsd:element ref="ns1:TenneT_ProjectPhaseTaxHTField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TenneT_ConfidentialityTaxHTField0" ma:index="9" nillable="true" ma:taxonomy="true" ma:internalName="TenneT_ConfidentialityTaxHTField0" ma:taxonomyFieldName="TenneT_Confidentiality" ma:displayName="Confidentiality level" ma:default="" ma:fieldId="{5deaeae2-3466-46c2-b796-5b509ffbde32}" ma:sspId="25079189-392f-462e-ac97-b27c29100eb4" ma:termSetId="ab080fc4-c9bd-490b-9fa8-e9879e304470" ma:anchorId="00000000-0000-0000-0000-000000000000" ma:open="false" ma:isKeyword="false">
      <xsd:complexType>
        <xsd:sequence>
          <xsd:element ref="pc:Terms" minOccurs="0" maxOccurs="1"/>
        </xsd:sequence>
      </xsd:complexType>
    </xsd:element>
    <xsd:element name="TenneT_DocumentStatusTaxHTField0" ma:index="11" nillable="true" ma:taxonomy="true" ma:internalName="TenneT_DocumentStatusTaxHTField0" ma:taxonomyFieldName="TenneT_DocumentStatus" ma:displayName="Document status" ma:fieldId="{36b48526-4514-4a7e-8a83-d2056ad4bd87}" ma:sspId="25079189-392f-462e-ac97-b27c29100eb4" ma:termSetId="3fa0987b-887d-41d0-9ad9-1e1d0e25072c" ma:anchorId="00000000-0000-0000-0000-000000000000" ma:open="false" ma:isKeyword="false">
      <xsd:complexType>
        <xsd:sequence>
          <xsd:element ref="pc:Terms" minOccurs="0" maxOccurs="1"/>
        </xsd:sequence>
      </xsd:complexType>
    </xsd:element>
    <xsd:element name="TenneT_DocumentTypeTaxHTField0" ma:index="13" nillable="true" ma:taxonomy="true" ma:internalName="TenneT_DocumentTypeTaxHTField0" ma:taxonomyFieldName="TenneT_DocumentType" ma:displayName="Document type" ma:default="" ma:fieldId="{416ca494-a133-481c-9cd5-8ed65ca07eed}" ma:sspId="25079189-392f-462e-ac97-b27c29100eb4" ma:termSetId="5495eede-2eff-4719-9ab1-8f1839bc0a52" ma:anchorId="00000000-0000-0000-0000-000000000000" ma:open="false" ma:isKeyword="false">
      <xsd:complexType>
        <xsd:sequence>
          <xsd:element ref="pc:Terms" minOccurs="0" maxOccurs="1"/>
        </xsd:sequence>
      </xsd:complexType>
    </xsd:element>
    <xsd:element name="TenneT_ProjectID" ma:index="16" nillable="true" ma:displayName="Project ID" ma:description="" ma:internalName="TenneT_ProjectID">
      <xsd:simpleType>
        <xsd:restriction base="dms:Text">
          <xsd:maxLength value="255"/>
        </xsd:restriction>
      </xsd:simpleType>
    </xsd:element>
    <xsd:element name="TenneT_DeliverToTaxHTField0" ma:index="18" nillable="true" ma:taxonomy="true" ma:internalName="TenneT_DeliverToTaxHTField0" ma:taxonomyFieldName="TenneT_DeliverTo" ma:displayName="Deliver to" ma:indexed="true" ma:fieldId="{7da19fad-8408-45d8-8358-fa10464ec4a0}" ma:sspId="25079189-392f-462e-ac97-b27c29100eb4" ma:termSetId="7b5f9e7b-ae80-4613-9ec8-e0c54f1325a2" ma:anchorId="00000000-0000-0000-0000-000000000000" ma:open="false" ma:isKeyword="false">
      <xsd:complexType>
        <xsd:sequence>
          <xsd:element ref="pc:Terms" minOccurs="0" maxOccurs="1"/>
        </xsd:sequence>
      </xsd:complexType>
    </xsd:element>
    <xsd:element name="TenneT_ProjectPhaseTaxHTField0" ma:index="20" nillable="true" ma:taxonomy="true" ma:internalName="TenneT_ProjectPhaseTaxHTField0" ma:taxonomyFieldName="TenneT_ProjectPhase" ma:displayName="Project phase" ma:fieldId="{4105841c-804d-40e6-87db-75854f64cdab}" ma:sspId="25079189-392f-462e-ac97-b27c29100eb4" ma:termSetId="7f489cbb-250d-4aa9-bbd1-5eaa6d255b6d"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86a5176c-a99d-439f-ae4b-f42a93a2488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3e66303-5cbc-48ed-96da-fcf7c3882a8d}" ma:internalName="TaxCatchAll" ma:showField="CatchAllData" ma:web="45eed7f7-4c00-41ed-8b36-7f57dc341302">
      <xsd:complexType>
        <xsd:complexContent>
          <xsd:extension base="dms:MultiChoiceLookup">
            <xsd:sequence>
              <xsd:element name="Value" type="dms:Lookup" maxOccurs="unbounded" minOccurs="0" nillable="true"/>
            </xsd:sequence>
          </xsd:extension>
        </xsd:complexContent>
      </xsd:complexType>
    </xsd:element>
    <xsd:element name="TaxCatchAllLabel" ma:index="15" nillable="true" ma:displayName="Taxonomy Catch All Column1" ma:hidden="true" ma:list="{83e66303-5cbc-48ed-96da-fcf7c3882a8d}" ma:internalName="TaxCatchAllLabel" ma:readOnly="true" ma:showField="CatchAllDataLabel" ma:web="45eed7f7-4c00-41ed-8b36-7f57dc34130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C0C91830ED340E4FB1005DCFC6E51CF5" ma:contentTypeVersion="8" ma:contentTypeDescription="Een nieuw document maken." ma:contentTypeScope="" ma:versionID="71eacb6464d9d567aeafb3d8af5ea873">
  <xsd:schema xmlns:xsd="http://www.w3.org/2001/XMLSchema" xmlns:xs="http://www.w3.org/2001/XMLSchema" xmlns:p="http://schemas.microsoft.com/office/2006/metadata/properties" xmlns:ns2="28a68a4d-228e-49b4-bd64-f059bd770b71" targetNamespace="http://schemas.microsoft.com/office/2006/metadata/properties" ma:root="true" ma:fieldsID="6b65879fc593b33e4c8f86cefd148f14" ns2:_="">
    <xsd:import namespace="28a68a4d-228e-49b4-bd64-f059bd770b7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a68a4d-228e-49b4-bd64-f059bd770b7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705533E-F7A5-412F-B25A-646CCC8DF65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86a5176c-a99d-439f-ae4b-f42a93a2488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24B6FB9-3589-45B6-8EE1-7B11808AE3D7}">
  <ds:schemaRefs>
    <ds:schemaRef ds:uri="http://schemas.microsoft.com/sharepoint/v3/contenttype/forms"/>
  </ds:schemaRefs>
</ds:datastoreItem>
</file>

<file path=customXml/itemProps3.xml><?xml version="1.0" encoding="utf-8"?>
<ds:datastoreItem xmlns:ds="http://schemas.openxmlformats.org/officeDocument/2006/customXml" ds:itemID="{3B6955A5-AD7D-459D-AF49-0B352B99153E}">
  <ds:schemaRefs>
    <ds:schemaRef ds:uri="86a5176c-a99d-439f-ae4b-f42a93a2488e"/>
    <ds:schemaRef ds:uri="http://purl.org/dc/elements/1.1/"/>
    <ds:schemaRef ds:uri="http://schemas.microsoft.com/office/2006/metadata/properties"/>
    <ds:schemaRef ds:uri="http://schemas.microsoft.com/sharepoint/v3"/>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4.xml><?xml version="1.0" encoding="utf-8"?>
<ds:datastoreItem xmlns:ds="http://schemas.openxmlformats.org/officeDocument/2006/customXml" ds:itemID="{44E519E2-8709-4DB6-AD2A-2D9A7C3C460C}"/>
</file>

<file path=docProps/app.xml><?xml version="1.0" encoding="utf-8"?>
<Properties xmlns="http://schemas.openxmlformats.org/officeDocument/2006/extended-properties" xmlns:vt="http://schemas.openxmlformats.org/officeDocument/2006/docPropsVTypes">
  <Template/>
  <TotalTime>0</TotalTime>
  <Words>1367</Words>
  <Application>Microsoft Office PowerPoint</Application>
  <PresentationFormat>Aangepast</PresentationFormat>
  <Paragraphs>268</Paragraphs>
  <Slides>36</Slides>
  <Notes>30</Notes>
  <HiddenSlides>0</HiddenSlides>
  <MMClips>0</MMClips>
  <ScaleCrop>false</ScaleCrop>
  <HeadingPairs>
    <vt:vector size="6" baseType="variant">
      <vt:variant>
        <vt:lpstr>Gebruikte lettertypen</vt:lpstr>
      </vt:variant>
      <vt:variant>
        <vt:i4>3</vt:i4>
      </vt:variant>
      <vt:variant>
        <vt:lpstr>Thema</vt:lpstr>
      </vt:variant>
      <vt:variant>
        <vt:i4>6</vt:i4>
      </vt:variant>
      <vt:variant>
        <vt:lpstr>Diatitels</vt:lpstr>
      </vt:variant>
      <vt:variant>
        <vt:i4>36</vt:i4>
      </vt:variant>
    </vt:vector>
  </HeadingPairs>
  <TitlesOfParts>
    <vt:vector size="45" baseType="lpstr">
      <vt:lpstr>Arial</vt:lpstr>
      <vt:lpstr>Wingdings</vt:lpstr>
      <vt:lpstr>Calibri</vt:lpstr>
      <vt:lpstr>Title Card</vt:lpstr>
      <vt:lpstr>Main slides</vt:lpstr>
      <vt:lpstr>Dividers</vt:lpstr>
      <vt:lpstr>1_Title Card</vt:lpstr>
      <vt:lpstr>1_Main slides</vt:lpstr>
      <vt:lpstr>1_Dividers</vt:lpstr>
      <vt:lpstr>Allocation2.0/Tranche1 Test and Qualification Guide</vt:lpstr>
      <vt:lpstr>PowerPoint-presentatie</vt:lpstr>
      <vt:lpstr>Versie beheer</vt:lpstr>
      <vt:lpstr>Test and qualification process</vt:lpstr>
      <vt:lpstr>Test and Qualification process</vt:lpstr>
      <vt:lpstr>Get started Download documents Exchange security certificates </vt:lpstr>
      <vt:lpstr>To get started</vt:lpstr>
      <vt:lpstr>To get started</vt:lpstr>
      <vt:lpstr>To get started</vt:lpstr>
      <vt:lpstr>PowerPoint-presentatie</vt:lpstr>
      <vt:lpstr>To get started</vt:lpstr>
      <vt:lpstr>To get started</vt:lpstr>
      <vt:lpstr>PowerPoint-presentatie</vt:lpstr>
      <vt:lpstr>To get started</vt:lpstr>
      <vt:lpstr>PowerPoint-presentatie</vt:lpstr>
      <vt:lpstr>To get started</vt:lpstr>
      <vt:lpstr>Security Certificate requirements</vt:lpstr>
      <vt:lpstr>To get started</vt:lpstr>
      <vt:lpstr>To get started</vt:lpstr>
      <vt:lpstr>MMC-Hub Connectivity test.  Possible from 1-6-2021 onward</vt:lpstr>
      <vt:lpstr>Connection test prerequisites</vt:lpstr>
      <vt:lpstr>Execute first test and check result</vt:lpstr>
      <vt:lpstr>When first connection was successfull </vt:lpstr>
      <vt:lpstr>Connection &amp; syntax test ends when</vt:lpstr>
      <vt:lpstr>Semantic test Possible from 1-10-2021 onward</vt:lpstr>
      <vt:lpstr>Execute test for semantical test per role</vt:lpstr>
      <vt:lpstr>Qualification possible from 1-10-2021</vt:lpstr>
      <vt:lpstr>On Qualification</vt:lpstr>
      <vt:lpstr>NEDU GAT</vt:lpstr>
      <vt:lpstr>Organisation and Environment</vt:lpstr>
      <vt:lpstr>Go-live</vt:lpstr>
      <vt:lpstr>Production configuration</vt:lpstr>
      <vt:lpstr>Go-live</vt:lpstr>
      <vt:lpstr>PowerPoint-presentatie</vt:lpstr>
      <vt:lpstr>PowerPoint-presentatie</vt:lpstr>
      <vt:lpstr>PowerPoint-presentatie</vt:lpstr>
    </vt:vector>
  </TitlesOfParts>
  <Company>TenneT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Allocation2.0/Tranche1 Test and Qualification Guide</dc:title>
  <dc:creator>Elderik de Witte</dc:creator>
  <cp:lastModifiedBy>Witte, Elderik de</cp:lastModifiedBy>
  <cp:revision>329</cp:revision>
  <dcterms:created xsi:type="dcterms:W3CDTF">2020-06-08T15:13:50Z</dcterms:created>
  <dcterms:modified xsi:type="dcterms:W3CDTF">2021-10-05T12:09:36Z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0x010100E6BB593861114E4FBDCCCA97658EAFA8</vt:lpwstr>
  </property>
  <property fmtid="{D5CDD505-2E9C-101B-9397-08002B2CF9AE}" pid="3" name="_dlc_DocIdItemGuid">
    <vt:lpwstr>7c1b7fcc-2bbe-4d0f-9638-013e7f9cc024</vt:lpwstr>
  </property>
  <property fmtid="{D5CDD505-2E9C-101B-9397-08002B2CF9AE}" pid="4" name="TaxKeyword">
    <vt:lpwstr/>
  </property>
  <property fmtid="{D5CDD505-2E9C-101B-9397-08002B2CF9AE}" pid="5" name="Document subject">
    <vt:lpwstr>800;#MMC-hub|d648ed55-b6e4-4879-88c1-5b822d6f8f33</vt:lpwstr>
  </property>
  <property fmtid="{D5CDD505-2E9C-101B-9397-08002B2CF9AE}" pid="6" name="TenneT_DocumentStatus">
    <vt:lpwstr>5;#Definitief|a18dbe06-1ea0-425f-983b-422fdd06b0b9</vt:lpwstr>
  </property>
  <property fmtid="{D5CDD505-2E9C-101B-9397-08002B2CF9AE}" pid="7" name="TenneT_DocumentType">
    <vt:lpwstr>572;#Presentation|061f6608-71ff-422e-8292-073f55ee5dce</vt:lpwstr>
  </property>
  <property fmtid="{D5CDD505-2E9C-101B-9397-08002B2CF9AE}" pid="8" name="TaxKeywordTaxHTField">
    <vt:lpwstr/>
  </property>
  <property fmtid="{D5CDD505-2E9C-101B-9397-08002B2CF9AE}" pid="9" name="TenneT_Confidentiality">
    <vt:lpwstr>62;#C1 - Publieke Informatie|0e7fb04b-446f-4d34-92e4-e522afb11bde</vt:lpwstr>
  </property>
  <property fmtid="{D5CDD505-2E9C-101B-9397-08002B2CF9AE}" pid="10" name="TenneT_ProjectPhase">
    <vt:lpwstr/>
  </property>
  <property fmtid="{D5CDD505-2E9C-101B-9397-08002B2CF9AE}" pid="11" name="TenneT_DeliverTo">
    <vt:lpwstr/>
  </property>
  <property fmtid="{D5CDD505-2E9C-101B-9397-08002B2CF9AE}" pid="12" name="Order">
    <vt:r8>8400</vt:r8>
  </property>
</Properties>
</file>